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sldIdLst>
    <p:sldId id="256" r:id="rId2"/>
  </p:sldIdLst>
  <p:sldSz cx="51206400" cy="38404800"/>
  <p:notesSz cx="7023100" cy="9309100"/>
  <p:embeddedFontLst>
    <p:embeddedFont>
      <p:font typeface="Calibri" pitchFamily="34" charset="0"/>
      <p:regular r:id="rId4"/>
      <p:bold r:id="rId5"/>
      <p:italic r:id="rId6"/>
      <p:boldItalic r:id="rId7"/>
    </p:embeddedFont>
  </p:embeddedFontLst>
  <p:defaultTextStyle>
    <a:defPPr>
      <a:defRPr lang="en-US"/>
    </a:defPPr>
    <a:lvl1pPr algn="l" rtl="0" eaLnBrk="0" fontAlgn="base" hangingPunct="0">
      <a:spcBef>
        <a:spcPct val="0"/>
      </a:spcBef>
      <a:spcAft>
        <a:spcPct val="0"/>
      </a:spcAft>
      <a:defRPr sz="7100" kern="1200">
        <a:solidFill>
          <a:schemeClr val="tx1"/>
        </a:solidFill>
        <a:latin typeface="Times New Roman" pitchFamily="18" charset="0"/>
        <a:ea typeface="+mn-ea"/>
        <a:cs typeface="+mn-cs"/>
      </a:defRPr>
    </a:lvl1pPr>
    <a:lvl2pPr marL="896112" algn="l" rtl="0" eaLnBrk="0" fontAlgn="base" hangingPunct="0">
      <a:spcBef>
        <a:spcPct val="0"/>
      </a:spcBef>
      <a:spcAft>
        <a:spcPct val="0"/>
      </a:spcAft>
      <a:defRPr sz="7100" kern="1200">
        <a:solidFill>
          <a:schemeClr val="tx1"/>
        </a:solidFill>
        <a:latin typeface="Times New Roman" pitchFamily="18" charset="0"/>
        <a:ea typeface="+mn-ea"/>
        <a:cs typeface="+mn-cs"/>
      </a:defRPr>
    </a:lvl2pPr>
    <a:lvl3pPr marL="1792224" algn="l" rtl="0" eaLnBrk="0" fontAlgn="base" hangingPunct="0">
      <a:spcBef>
        <a:spcPct val="0"/>
      </a:spcBef>
      <a:spcAft>
        <a:spcPct val="0"/>
      </a:spcAft>
      <a:defRPr sz="7100" kern="1200">
        <a:solidFill>
          <a:schemeClr val="tx1"/>
        </a:solidFill>
        <a:latin typeface="Times New Roman" pitchFamily="18" charset="0"/>
        <a:ea typeface="+mn-ea"/>
        <a:cs typeface="+mn-cs"/>
      </a:defRPr>
    </a:lvl3pPr>
    <a:lvl4pPr marL="2688336" algn="l" rtl="0" eaLnBrk="0" fontAlgn="base" hangingPunct="0">
      <a:spcBef>
        <a:spcPct val="0"/>
      </a:spcBef>
      <a:spcAft>
        <a:spcPct val="0"/>
      </a:spcAft>
      <a:defRPr sz="7100" kern="1200">
        <a:solidFill>
          <a:schemeClr val="tx1"/>
        </a:solidFill>
        <a:latin typeface="Times New Roman" pitchFamily="18" charset="0"/>
        <a:ea typeface="+mn-ea"/>
        <a:cs typeface="+mn-cs"/>
      </a:defRPr>
    </a:lvl4pPr>
    <a:lvl5pPr marL="3584448" algn="l" rtl="0" eaLnBrk="0" fontAlgn="base" hangingPunct="0">
      <a:spcBef>
        <a:spcPct val="0"/>
      </a:spcBef>
      <a:spcAft>
        <a:spcPct val="0"/>
      </a:spcAft>
      <a:defRPr sz="7100" kern="1200">
        <a:solidFill>
          <a:schemeClr val="tx1"/>
        </a:solidFill>
        <a:latin typeface="Times New Roman" pitchFamily="18" charset="0"/>
        <a:ea typeface="+mn-ea"/>
        <a:cs typeface="+mn-cs"/>
      </a:defRPr>
    </a:lvl5pPr>
    <a:lvl6pPr marL="4480560" algn="l" defTabSz="1792224" rtl="0" eaLnBrk="1" latinLnBrk="0" hangingPunct="1">
      <a:defRPr sz="7100" kern="1200">
        <a:solidFill>
          <a:schemeClr val="tx1"/>
        </a:solidFill>
        <a:latin typeface="Times New Roman" pitchFamily="18" charset="0"/>
        <a:ea typeface="+mn-ea"/>
        <a:cs typeface="+mn-cs"/>
      </a:defRPr>
    </a:lvl6pPr>
    <a:lvl7pPr marL="5376672" algn="l" defTabSz="1792224" rtl="0" eaLnBrk="1" latinLnBrk="0" hangingPunct="1">
      <a:defRPr sz="7100" kern="1200">
        <a:solidFill>
          <a:schemeClr val="tx1"/>
        </a:solidFill>
        <a:latin typeface="Times New Roman" pitchFamily="18" charset="0"/>
        <a:ea typeface="+mn-ea"/>
        <a:cs typeface="+mn-cs"/>
      </a:defRPr>
    </a:lvl7pPr>
    <a:lvl8pPr marL="6272784" algn="l" defTabSz="1792224" rtl="0" eaLnBrk="1" latinLnBrk="0" hangingPunct="1">
      <a:defRPr sz="7100" kern="1200">
        <a:solidFill>
          <a:schemeClr val="tx1"/>
        </a:solidFill>
        <a:latin typeface="Times New Roman" pitchFamily="18" charset="0"/>
        <a:ea typeface="+mn-ea"/>
        <a:cs typeface="+mn-cs"/>
      </a:defRPr>
    </a:lvl8pPr>
    <a:lvl9pPr marL="7168896" algn="l" defTabSz="1792224" rtl="0" eaLnBrk="1" latinLnBrk="0" hangingPunct="1">
      <a:defRPr sz="71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CD"/>
    <a:srgbClr val="EFE49F"/>
    <a:srgbClr val="639CFE"/>
    <a:srgbClr val="FF0000"/>
    <a:srgbClr val="00FF00"/>
    <a:srgbClr val="0000FF"/>
    <a:srgbClr val="292929"/>
    <a:srgbClr val="FFCC00"/>
    <a:srgbClr val="FFFF00"/>
    <a:srgbClr val="9E7E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1" d="100"/>
          <a:sy n="21" d="100"/>
        </p:scale>
        <p:origin x="-798" y="-78"/>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8" d="100"/>
          <a:sy n="58" d="100"/>
        </p:scale>
        <p:origin x="-1812"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3" tIns="46661" rIns="93323" bIns="46661" numCol="1" anchor="t" anchorCtr="0" compatLnSpc="1">
            <a:prstTxWarp prst="textNoShape">
              <a:avLst/>
            </a:prstTxWarp>
          </a:bodyPr>
          <a:lstStyle>
            <a:lvl1pPr defTabSz="933450">
              <a:defRPr sz="1200"/>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3" tIns="46661" rIns="93323" bIns="46661" numCol="1" anchor="t" anchorCtr="0" compatLnSpc="1">
            <a:prstTxWarp prst="textNoShape">
              <a:avLst/>
            </a:prstTxWarp>
          </a:bodyPr>
          <a:lstStyle>
            <a:lvl1pPr algn="r" defTabSz="933450">
              <a:defRPr sz="1200"/>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3" tIns="46661" rIns="93323" bIns="466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3" tIns="46661" rIns="93323" bIns="46661" numCol="1" anchor="b" anchorCtr="0" compatLnSpc="1">
            <a:prstTxWarp prst="textNoShape">
              <a:avLst/>
            </a:prstTxWarp>
          </a:bodyPr>
          <a:lstStyle>
            <a:lvl1pPr defTabSz="933450">
              <a:defRPr sz="1200"/>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3" tIns="46661" rIns="93323" bIns="46661" numCol="1" anchor="b" anchorCtr="0" compatLnSpc="1">
            <a:prstTxWarp prst="textNoShape">
              <a:avLst/>
            </a:prstTxWarp>
          </a:bodyPr>
          <a:lstStyle>
            <a:lvl1pPr algn="r" defTabSz="933450">
              <a:defRPr sz="1200"/>
            </a:lvl1pPr>
          </a:lstStyle>
          <a:p>
            <a:fld id="{A6CFFB2A-E034-4039-939D-F43452B451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896112" algn="l" rtl="0" eaLnBrk="0" fontAlgn="base" hangingPunct="0">
      <a:spcBef>
        <a:spcPct val="30000"/>
      </a:spcBef>
      <a:spcAft>
        <a:spcPct val="0"/>
      </a:spcAft>
      <a:defRPr sz="2400" kern="1200">
        <a:solidFill>
          <a:schemeClr val="tx1"/>
        </a:solidFill>
        <a:latin typeface="Times New Roman" pitchFamily="18" charset="0"/>
        <a:ea typeface="+mn-ea"/>
        <a:cs typeface="+mn-cs"/>
      </a:defRPr>
    </a:lvl2pPr>
    <a:lvl3pPr marL="1792224" algn="l" rtl="0" eaLnBrk="0" fontAlgn="base" hangingPunct="0">
      <a:spcBef>
        <a:spcPct val="30000"/>
      </a:spcBef>
      <a:spcAft>
        <a:spcPct val="0"/>
      </a:spcAft>
      <a:defRPr sz="2400" kern="1200">
        <a:solidFill>
          <a:schemeClr val="tx1"/>
        </a:solidFill>
        <a:latin typeface="Times New Roman" pitchFamily="18" charset="0"/>
        <a:ea typeface="+mn-ea"/>
        <a:cs typeface="+mn-cs"/>
      </a:defRPr>
    </a:lvl3pPr>
    <a:lvl4pPr marL="2688336" algn="l" rtl="0" eaLnBrk="0" fontAlgn="base" hangingPunct="0">
      <a:spcBef>
        <a:spcPct val="30000"/>
      </a:spcBef>
      <a:spcAft>
        <a:spcPct val="0"/>
      </a:spcAft>
      <a:defRPr sz="2400" kern="1200">
        <a:solidFill>
          <a:schemeClr val="tx1"/>
        </a:solidFill>
        <a:latin typeface="Times New Roman" pitchFamily="18" charset="0"/>
        <a:ea typeface="+mn-ea"/>
        <a:cs typeface="+mn-cs"/>
      </a:defRPr>
    </a:lvl4pPr>
    <a:lvl5pPr marL="3584448" algn="l" rtl="0" eaLnBrk="0" fontAlgn="base" hangingPunct="0">
      <a:spcBef>
        <a:spcPct val="30000"/>
      </a:spcBef>
      <a:spcAft>
        <a:spcPct val="0"/>
      </a:spcAft>
      <a:defRPr sz="2400" kern="1200">
        <a:solidFill>
          <a:schemeClr val="tx1"/>
        </a:solidFill>
        <a:latin typeface="Times New Roman" pitchFamily="18" charset="0"/>
        <a:ea typeface="+mn-ea"/>
        <a:cs typeface="+mn-cs"/>
      </a:defRPr>
    </a:lvl5pPr>
    <a:lvl6pPr marL="4480560" algn="l" defTabSz="1792224" rtl="0" eaLnBrk="1" latinLnBrk="0" hangingPunct="1">
      <a:defRPr sz="2400" kern="1200">
        <a:solidFill>
          <a:schemeClr val="tx1"/>
        </a:solidFill>
        <a:latin typeface="+mn-lt"/>
        <a:ea typeface="+mn-ea"/>
        <a:cs typeface="+mn-cs"/>
      </a:defRPr>
    </a:lvl6pPr>
    <a:lvl7pPr marL="5376672" algn="l" defTabSz="1792224" rtl="0" eaLnBrk="1" latinLnBrk="0" hangingPunct="1">
      <a:defRPr sz="2400" kern="1200">
        <a:solidFill>
          <a:schemeClr val="tx1"/>
        </a:solidFill>
        <a:latin typeface="+mn-lt"/>
        <a:ea typeface="+mn-ea"/>
        <a:cs typeface="+mn-cs"/>
      </a:defRPr>
    </a:lvl7pPr>
    <a:lvl8pPr marL="6272784" algn="l" defTabSz="1792224" rtl="0" eaLnBrk="1" latinLnBrk="0" hangingPunct="1">
      <a:defRPr sz="2400" kern="1200">
        <a:solidFill>
          <a:schemeClr val="tx1"/>
        </a:solidFill>
        <a:latin typeface="+mn-lt"/>
        <a:ea typeface="+mn-ea"/>
        <a:cs typeface="+mn-cs"/>
      </a:defRPr>
    </a:lvl8pPr>
    <a:lvl9pPr marL="7168896" algn="l" defTabSz="179222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9CD8D-6594-42FF-9B91-C0B5C4936B8D}" type="slidenum">
              <a:rPr lang="en-US"/>
              <a:pPr/>
              <a:t>1</a:t>
            </a:fld>
            <a:endParaRPr lang="en-US"/>
          </a:p>
        </p:txBody>
      </p:sp>
      <p:sp>
        <p:nvSpPr>
          <p:cNvPr id="4098" name="Rectangle 2"/>
          <p:cNvSpPr>
            <a:spLocks noGrp="1" noRot="1" noChangeAspect="1" noChangeArrowheads="1" noTextEdit="1"/>
          </p:cNvSpPr>
          <p:nvPr>
            <p:ph type="sldImg"/>
          </p:nvPr>
        </p:nvSpPr>
        <p:spPr>
          <a:xfrm>
            <a:off x="1184275" y="698500"/>
            <a:ext cx="4654550" cy="34909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1493"/>
            <a:ext cx="43525440" cy="8231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lvl1pPr>
            <a:lvl2pPr marL="896112" indent="0" algn="ctr">
              <a:buNone/>
              <a:defRPr/>
            </a:lvl2pPr>
            <a:lvl3pPr marL="1792224" indent="0" algn="ctr">
              <a:buNone/>
              <a:defRPr/>
            </a:lvl3pPr>
            <a:lvl4pPr marL="2688336" indent="0" algn="ctr">
              <a:buNone/>
              <a:defRPr/>
            </a:lvl4pPr>
            <a:lvl5pPr marL="3584448" indent="0" algn="ctr">
              <a:buNone/>
              <a:defRPr/>
            </a:lvl5pPr>
            <a:lvl6pPr marL="4480560" indent="0" algn="ctr">
              <a:buNone/>
              <a:defRPr/>
            </a:lvl6pPr>
            <a:lvl7pPr marL="5376672" indent="0" algn="ctr">
              <a:buNone/>
              <a:defRPr/>
            </a:lvl7pPr>
            <a:lvl8pPr marL="6272784" indent="0" algn="ctr">
              <a:buNone/>
              <a:defRPr/>
            </a:lvl8pPr>
            <a:lvl9pPr marL="716889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9C5296-57A2-48AF-A8AF-7208BE3DDCC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1D479-7FB7-4583-9211-F89E3A2B32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4560" y="3413760"/>
            <a:ext cx="10881360" cy="307238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480" y="3413760"/>
            <a:ext cx="32359600" cy="307238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209699-6ABA-474F-B308-AE0AD168F2D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FD7C8-4341-4472-85E4-C34D4ED5CF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9752"/>
            <a:ext cx="43525440" cy="7627620"/>
          </a:xfrm>
        </p:spPr>
        <p:txBody>
          <a:bodyPr anchor="t"/>
          <a:lstStyle>
            <a:lvl1pPr algn="l">
              <a:defRPr sz="7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8702"/>
            <a:ext cx="43525440" cy="8401050"/>
          </a:xfrm>
        </p:spPr>
        <p:txBody>
          <a:bodyPr anchor="b"/>
          <a:lstStyle>
            <a:lvl1pPr marL="0" indent="0">
              <a:buNone/>
              <a:defRPr sz="3900"/>
            </a:lvl1pPr>
            <a:lvl2pPr marL="896112" indent="0">
              <a:buNone/>
              <a:defRPr sz="3500"/>
            </a:lvl2pPr>
            <a:lvl3pPr marL="1792224" indent="0">
              <a:buNone/>
              <a:defRPr sz="3100"/>
            </a:lvl3pPr>
            <a:lvl4pPr marL="2688336" indent="0">
              <a:buNone/>
              <a:defRPr sz="2700"/>
            </a:lvl4pPr>
            <a:lvl5pPr marL="3584448" indent="0">
              <a:buNone/>
              <a:defRPr sz="2700"/>
            </a:lvl5pPr>
            <a:lvl6pPr marL="4480560" indent="0">
              <a:buNone/>
              <a:defRPr sz="2700"/>
            </a:lvl6pPr>
            <a:lvl7pPr marL="5376672" indent="0">
              <a:buNone/>
              <a:defRPr sz="2700"/>
            </a:lvl7pPr>
            <a:lvl8pPr marL="6272784" indent="0">
              <a:buNone/>
              <a:defRPr sz="2700"/>
            </a:lvl8pPr>
            <a:lvl9pPr marL="7168896" indent="0">
              <a:buNone/>
              <a:defRPr sz="27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FC8B39-56D8-4E8E-9298-D80B3569FC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480" y="11094720"/>
            <a:ext cx="21620480" cy="23042880"/>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45440" y="11094720"/>
            <a:ext cx="21620480" cy="23042880"/>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43DA2-82A9-496E-9843-68DE8925B61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6860"/>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8597743"/>
            <a:ext cx="22625051" cy="3580448"/>
          </a:xfrm>
        </p:spPr>
        <p:txBody>
          <a:bodyPr anchor="b"/>
          <a:lstStyle>
            <a:lvl1pPr marL="0" indent="0">
              <a:buNone/>
              <a:defRPr sz="4700" b="1"/>
            </a:lvl1pPr>
            <a:lvl2pPr marL="896112" indent="0">
              <a:buNone/>
              <a:defRPr sz="3900" b="1"/>
            </a:lvl2pPr>
            <a:lvl3pPr marL="1792224" indent="0">
              <a:buNone/>
              <a:defRPr sz="3500" b="1"/>
            </a:lvl3pPr>
            <a:lvl4pPr marL="2688336" indent="0">
              <a:buNone/>
              <a:defRPr sz="3100" b="1"/>
            </a:lvl4pPr>
            <a:lvl5pPr marL="3584448" indent="0">
              <a:buNone/>
              <a:defRPr sz="3100" b="1"/>
            </a:lvl5pPr>
            <a:lvl6pPr marL="4480560" indent="0">
              <a:buNone/>
              <a:defRPr sz="3100" b="1"/>
            </a:lvl6pPr>
            <a:lvl7pPr marL="5376672" indent="0">
              <a:buNone/>
              <a:defRPr sz="3100" b="1"/>
            </a:lvl7pPr>
            <a:lvl8pPr marL="6272784" indent="0">
              <a:buNone/>
              <a:defRPr sz="3100" b="1"/>
            </a:lvl8pPr>
            <a:lvl9pPr marL="7168896"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2560321" y="12178191"/>
            <a:ext cx="22625051" cy="22129433"/>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1" y="8597743"/>
            <a:ext cx="22633940" cy="3580448"/>
          </a:xfrm>
        </p:spPr>
        <p:txBody>
          <a:bodyPr anchor="b"/>
          <a:lstStyle>
            <a:lvl1pPr marL="0" indent="0">
              <a:buNone/>
              <a:defRPr sz="4700" b="1"/>
            </a:lvl1pPr>
            <a:lvl2pPr marL="896112" indent="0">
              <a:buNone/>
              <a:defRPr sz="3900" b="1"/>
            </a:lvl2pPr>
            <a:lvl3pPr marL="1792224" indent="0">
              <a:buNone/>
              <a:defRPr sz="3500" b="1"/>
            </a:lvl3pPr>
            <a:lvl4pPr marL="2688336" indent="0">
              <a:buNone/>
              <a:defRPr sz="3100" b="1"/>
            </a:lvl4pPr>
            <a:lvl5pPr marL="3584448" indent="0">
              <a:buNone/>
              <a:defRPr sz="3100" b="1"/>
            </a:lvl5pPr>
            <a:lvl6pPr marL="4480560" indent="0">
              <a:buNone/>
              <a:defRPr sz="3100" b="1"/>
            </a:lvl6pPr>
            <a:lvl7pPr marL="5376672" indent="0">
              <a:buNone/>
              <a:defRPr sz="3100" b="1"/>
            </a:lvl7pPr>
            <a:lvl8pPr marL="6272784" indent="0">
              <a:buNone/>
              <a:defRPr sz="3100" b="1"/>
            </a:lvl8pPr>
            <a:lvl9pPr marL="7168896"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26012141" y="12178191"/>
            <a:ext cx="22633940" cy="22129433"/>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93D290-2A6A-4224-AE20-D879188D09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BDB6E3-7C4C-45E9-8DD6-D94DC8D05D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32F8AA-03D7-4CD4-9167-93CDCFD5DB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0192"/>
            <a:ext cx="16846551" cy="6507480"/>
          </a:xfrm>
        </p:spPr>
        <p:txBody>
          <a:bodyPr anchor="b"/>
          <a:lstStyle>
            <a:lvl1pPr algn="l">
              <a:defRPr sz="3900" b="1"/>
            </a:lvl1pPr>
          </a:lstStyle>
          <a:p>
            <a:r>
              <a:rPr lang="en-US" smtClean="0"/>
              <a:t>Click to edit Master title style</a:t>
            </a:r>
            <a:endParaRPr lang="en-US"/>
          </a:p>
        </p:txBody>
      </p:sp>
      <p:sp>
        <p:nvSpPr>
          <p:cNvPr id="3" name="Content Placeholder 2"/>
          <p:cNvSpPr>
            <a:spLocks noGrp="1"/>
          </p:cNvSpPr>
          <p:nvPr>
            <p:ph idx="1"/>
          </p:nvPr>
        </p:nvSpPr>
        <p:spPr>
          <a:xfrm>
            <a:off x="20020280" y="1530192"/>
            <a:ext cx="28625800" cy="32777430"/>
          </a:xfrm>
        </p:spPr>
        <p:txBody>
          <a:bodyPr/>
          <a:lstStyle>
            <a:lvl1pPr>
              <a:defRPr sz="6300"/>
            </a:lvl1pPr>
            <a:lvl2pPr>
              <a:defRPr sz="5500"/>
            </a:lvl2pPr>
            <a:lvl3pPr>
              <a:defRPr sz="47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8037672"/>
            <a:ext cx="16846551" cy="26269950"/>
          </a:xfrm>
        </p:spPr>
        <p:txBody>
          <a:bodyPr/>
          <a:lstStyle>
            <a:lvl1pPr marL="0" indent="0">
              <a:buNone/>
              <a:defRPr sz="2700"/>
            </a:lvl1pPr>
            <a:lvl2pPr marL="896112" indent="0">
              <a:buNone/>
              <a:defRPr sz="2400"/>
            </a:lvl2pPr>
            <a:lvl3pPr marL="1792224" indent="0">
              <a:buNone/>
              <a:defRPr sz="2000"/>
            </a:lvl3pPr>
            <a:lvl4pPr marL="2688336" indent="0">
              <a:buNone/>
              <a:defRPr sz="1800"/>
            </a:lvl4pPr>
            <a:lvl5pPr marL="3584448" indent="0">
              <a:buNone/>
              <a:defRPr sz="1800"/>
            </a:lvl5pPr>
            <a:lvl6pPr marL="4480560" indent="0">
              <a:buNone/>
              <a:defRPr sz="1800"/>
            </a:lvl6pPr>
            <a:lvl7pPr marL="5376672" indent="0">
              <a:buNone/>
              <a:defRPr sz="1800"/>
            </a:lvl7pPr>
            <a:lvl8pPr marL="6272784" indent="0">
              <a:buNone/>
              <a:defRPr sz="1800"/>
            </a:lvl8pPr>
            <a:lvl9pPr marL="7168896"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AAC9A7-FA51-4370-A607-AF7234AC20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6883360"/>
            <a:ext cx="30723840" cy="3173730"/>
          </a:xfrm>
        </p:spPr>
        <p:txBody>
          <a:bodyPr anchor="b"/>
          <a:lstStyle>
            <a:lvl1pPr algn="l">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10036811" y="3430430"/>
            <a:ext cx="30723840" cy="23042880"/>
          </a:xfrm>
        </p:spPr>
        <p:txBody>
          <a:bodyPr/>
          <a:lstStyle>
            <a:lvl1pPr marL="0" indent="0">
              <a:buNone/>
              <a:defRPr sz="6300"/>
            </a:lvl1pPr>
            <a:lvl2pPr marL="896112" indent="0">
              <a:buNone/>
              <a:defRPr sz="5500"/>
            </a:lvl2pPr>
            <a:lvl3pPr marL="1792224" indent="0">
              <a:buNone/>
              <a:defRPr sz="4700"/>
            </a:lvl3pPr>
            <a:lvl4pPr marL="2688336" indent="0">
              <a:buNone/>
              <a:defRPr sz="3900"/>
            </a:lvl4pPr>
            <a:lvl5pPr marL="3584448" indent="0">
              <a:buNone/>
              <a:defRPr sz="3900"/>
            </a:lvl5pPr>
            <a:lvl6pPr marL="4480560" indent="0">
              <a:buNone/>
              <a:defRPr sz="3900"/>
            </a:lvl6pPr>
            <a:lvl7pPr marL="5376672" indent="0">
              <a:buNone/>
              <a:defRPr sz="3900"/>
            </a:lvl7pPr>
            <a:lvl8pPr marL="6272784" indent="0">
              <a:buNone/>
              <a:defRPr sz="3900"/>
            </a:lvl8pPr>
            <a:lvl9pPr marL="7168896" indent="0">
              <a:buNone/>
              <a:defRPr sz="3900"/>
            </a:lvl9pPr>
          </a:lstStyle>
          <a:p>
            <a:endParaRPr lang="en-US"/>
          </a:p>
        </p:txBody>
      </p:sp>
      <p:sp>
        <p:nvSpPr>
          <p:cNvPr id="4" name="Text Placeholder 3"/>
          <p:cNvSpPr>
            <a:spLocks noGrp="1"/>
          </p:cNvSpPr>
          <p:nvPr>
            <p:ph type="body" sz="half" idx="2"/>
          </p:nvPr>
        </p:nvSpPr>
        <p:spPr>
          <a:xfrm>
            <a:off x="10036811" y="30057090"/>
            <a:ext cx="30723840" cy="4507230"/>
          </a:xfrm>
        </p:spPr>
        <p:txBody>
          <a:bodyPr/>
          <a:lstStyle>
            <a:lvl1pPr marL="0" indent="0">
              <a:buNone/>
              <a:defRPr sz="2700"/>
            </a:lvl1pPr>
            <a:lvl2pPr marL="896112" indent="0">
              <a:buNone/>
              <a:defRPr sz="2400"/>
            </a:lvl2pPr>
            <a:lvl3pPr marL="1792224" indent="0">
              <a:buNone/>
              <a:defRPr sz="2000"/>
            </a:lvl3pPr>
            <a:lvl4pPr marL="2688336" indent="0">
              <a:buNone/>
              <a:defRPr sz="1800"/>
            </a:lvl4pPr>
            <a:lvl5pPr marL="3584448" indent="0">
              <a:buNone/>
              <a:defRPr sz="1800"/>
            </a:lvl5pPr>
            <a:lvl6pPr marL="4480560" indent="0">
              <a:buNone/>
              <a:defRPr sz="1800"/>
            </a:lvl6pPr>
            <a:lvl7pPr marL="5376672" indent="0">
              <a:buNone/>
              <a:defRPr sz="1800"/>
            </a:lvl7pPr>
            <a:lvl8pPr marL="6272784" indent="0">
              <a:buNone/>
              <a:defRPr sz="1800"/>
            </a:lvl8pPr>
            <a:lvl9pPr marL="7168896"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A7905D-B247-4B73-8A3E-417B251EF0B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480" y="3413760"/>
            <a:ext cx="43525440" cy="6400800"/>
          </a:xfrm>
          <a:prstGeom prst="rect">
            <a:avLst/>
          </a:prstGeom>
          <a:noFill/>
          <a:ln w="9525">
            <a:noFill/>
            <a:miter lim="800000"/>
            <a:headEnd/>
            <a:tailEnd/>
          </a:ln>
          <a:effectLst/>
        </p:spPr>
        <p:txBody>
          <a:bodyPr vert="horz" wrap="square" lIns="552945" tIns="276474" rIns="552945" bIns="27647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480" y="11094720"/>
            <a:ext cx="43525440" cy="23042880"/>
          </a:xfrm>
          <a:prstGeom prst="rect">
            <a:avLst/>
          </a:prstGeom>
          <a:noFill/>
          <a:ln w="9525">
            <a:noFill/>
            <a:miter lim="800000"/>
            <a:headEnd/>
            <a:tailEnd/>
          </a:ln>
          <a:effectLst/>
        </p:spPr>
        <p:txBody>
          <a:bodyPr vert="horz" wrap="square" lIns="552945" tIns="276474" rIns="552945" bIns="2764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480" y="34991040"/>
            <a:ext cx="10668000" cy="2560320"/>
          </a:xfrm>
          <a:prstGeom prst="rect">
            <a:avLst/>
          </a:prstGeom>
          <a:noFill/>
          <a:ln w="9525">
            <a:noFill/>
            <a:miter lim="800000"/>
            <a:headEnd/>
            <a:tailEnd/>
          </a:ln>
          <a:effectLst/>
        </p:spPr>
        <p:txBody>
          <a:bodyPr vert="horz" wrap="square" lIns="552945" tIns="276474" rIns="552945" bIns="276474" numCol="1" anchor="t" anchorCtr="0" compatLnSpc="1">
            <a:prstTxWarp prst="textNoShape">
              <a:avLst/>
            </a:prstTxWarp>
          </a:bodyPr>
          <a:lstStyle>
            <a:lvl1pPr defTabSz="5529136">
              <a:defRPr sz="8400"/>
            </a:lvl1pPr>
          </a:lstStyle>
          <a:p>
            <a:endParaRPr lang="en-US"/>
          </a:p>
        </p:txBody>
      </p:sp>
      <p:sp>
        <p:nvSpPr>
          <p:cNvPr id="1029" name="Rectangle 5"/>
          <p:cNvSpPr>
            <a:spLocks noGrp="1" noChangeArrowheads="1"/>
          </p:cNvSpPr>
          <p:nvPr>
            <p:ph type="ftr" sz="quarter" idx="3"/>
          </p:nvPr>
        </p:nvSpPr>
        <p:spPr bwMode="auto">
          <a:xfrm>
            <a:off x="17495520" y="34991040"/>
            <a:ext cx="16215360" cy="2560320"/>
          </a:xfrm>
          <a:prstGeom prst="rect">
            <a:avLst/>
          </a:prstGeom>
          <a:noFill/>
          <a:ln w="9525">
            <a:noFill/>
            <a:miter lim="800000"/>
            <a:headEnd/>
            <a:tailEnd/>
          </a:ln>
          <a:effectLst/>
        </p:spPr>
        <p:txBody>
          <a:bodyPr vert="horz" wrap="square" lIns="552945" tIns="276474" rIns="552945" bIns="276474" numCol="1" anchor="t" anchorCtr="0" compatLnSpc="1">
            <a:prstTxWarp prst="textNoShape">
              <a:avLst/>
            </a:prstTxWarp>
          </a:bodyPr>
          <a:lstStyle>
            <a:lvl1pPr algn="ctr" defTabSz="5529136">
              <a:defRPr sz="8400"/>
            </a:lvl1pPr>
          </a:lstStyle>
          <a:p>
            <a:endParaRPr lang="en-US"/>
          </a:p>
        </p:txBody>
      </p:sp>
      <p:sp>
        <p:nvSpPr>
          <p:cNvPr id="1030" name="Rectangle 6"/>
          <p:cNvSpPr>
            <a:spLocks noGrp="1" noChangeArrowheads="1"/>
          </p:cNvSpPr>
          <p:nvPr>
            <p:ph type="sldNum" sz="quarter" idx="4"/>
          </p:nvPr>
        </p:nvSpPr>
        <p:spPr bwMode="auto">
          <a:xfrm>
            <a:off x="36697920" y="34991040"/>
            <a:ext cx="10668000" cy="2560320"/>
          </a:xfrm>
          <a:prstGeom prst="rect">
            <a:avLst/>
          </a:prstGeom>
          <a:noFill/>
          <a:ln w="9525">
            <a:noFill/>
            <a:miter lim="800000"/>
            <a:headEnd/>
            <a:tailEnd/>
          </a:ln>
          <a:effectLst/>
        </p:spPr>
        <p:txBody>
          <a:bodyPr vert="horz" wrap="square" lIns="552945" tIns="276474" rIns="552945" bIns="276474" numCol="1" anchor="t" anchorCtr="0" compatLnSpc="1">
            <a:prstTxWarp prst="textNoShape">
              <a:avLst/>
            </a:prstTxWarp>
          </a:bodyPr>
          <a:lstStyle>
            <a:lvl1pPr algn="r" defTabSz="5529136">
              <a:defRPr sz="8400"/>
            </a:lvl1pPr>
          </a:lstStyle>
          <a:p>
            <a:fld id="{95C68792-C154-4DE9-B9C9-8C3D691FF5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529136" rtl="0" eaLnBrk="0" fontAlgn="base" hangingPunct="0">
        <a:spcBef>
          <a:spcPct val="0"/>
        </a:spcBef>
        <a:spcAft>
          <a:spcPct val="0"/>
        </a:spcAft>
        <a:defRPr sz="26700">
          <a:solidFill>
            <a:schemeClr val="tx2"/>
          </a:solidFill>
          <a:latin typeface="+mj-lt"/>
          <a:ea typeface="+mj-ea"/>
          <a:cs typeface="+mj-cs"/>
        </a:defRPr>
      </a:lvl1pPr>
      <a:lvl2pPr algn="ctr" defTabSz="5529136" rtl="0" eaLnBrk="0" fontAlgn="base" hangingPunct="0">
        <a:spcBef>
          <a:spcPct val="0"/>
        </a:spcBef>
        <a:spcAft>
          <a:spcPct val="0"/>
        </a:spcAft>
        <a:defRPr sz="26700">
          <a:solidFill>
            <a:schemeClr val="tx2"/>
          </a:solidFill>
          <a:latin typeface="Times New Roman" pitchFamily="18" charset="0"/>
        </a:defRPr>
      </a:lvl2pPr>
      <a:lvl3pPr algn="ctr" defTabSz="5529136" rtl="0" eaLnBrk="0" fontAlgn="base" hangingPunct="0">
        <a:spcBef>
          <a:spcPct val="0"/>
        </a:spcBef>
        <a:spcAft>
          <a:spcPct val="0"/>
        </a:spcAft>
        <a:defRPr sz="26700">
          <a:solidFill>
            <a:schemeClr val="tx2"/>
          </a:solidFill>
          <a:latin typeface="Times New Roman" pitchFamily="18" charset="0"/>
        </a:defRPr>
      </a:lvl3pPr>
      <a:lvl4pPr algn="ctr" defTabSz="5529136" rtl="0" eaLnBrk="0" fontAlgn="base" hangingPunct="0">
        <a:spcBef>
          <a:spcPct val="0"/>
        </a:spcBef>
        <a:spcAft>
          <a:spcPct val="0"/>
        </a:spcAft>
        <a:defRPr sz="26700">
          <a:solidFill>
            <a:schemeClr val="tx2"/>
          </a:solidFill>
          <a:latin typeface="Times New Roman" pitchFamily="18" charset="0"/>
        </a:defRPr>
      </a:lvl4pPr>
      <a:lvl5pPr algn="ctr" defTabSz="5529136" rtl="0" eaLnBrk="0" fontAlgn="base" hangingPunct="0">
        <a:spcBef>
          <a:spcPct val="0"/>
        </a:spcBef>
        <a:spcAft>
          <a:spcPct val="0"/>
        </a:spcAft>
        <a:defRPr sz="26700">
          <a:solidFill>
            <a:schemeClr val="tx2"/>
          </a:solidFill>
          <a:latin typeface="Times New Roman" pitchFamily="18" charset="0"/>
        </a:defRPr>
      </a:lvl5pPr>
      <a:lvl6pPr marL="896112" algn="ctr" defTabSz="5529136" rtl="0" eaLnBrk="0" fontAlgn="base" hangingPunct="0">
        <a:spcBef>
          <a:spcPct val="0"/>
        </a:spcBef>
        <a:spcAft>
          <a:spcPct val="0"/>
        </a:spcAft>
        <a:defRPr sz="26700">
          <a:solidFill>
            <a:schemeClr val="tx2"/>
          </a:solidFill>
          <a:latin typeface="Times New Roman" pitchFamily="18" charset="0"/>
        </a:defRPr>
      </a:lvl6pPr>
      <a:lvl7pPr marL="1792224" algn="ctr" defTabSz="5529136" rtl="0" eaLnBrk="0" fontAlgn="base" hangingPunct="0">
        <a:spcBef>
          <a:spcPct val="0"/>
        </a:spcBef>
        <a:spcAft>
          <a:spcPct val="0"/>
        </a:spcAft>
        <a:defRPr sz="26700">
          <a:solidFill>
            <a:schemeClr val="tx2"/>
          </a:solidFill>
          <a:latin typeface="Times New Roman" pitchFamily="18" charset="0"/>
        </a:defRPr>
      </a:lvl7pPr>
      <a:lvl8pPr marL="2688336" algn="ctr" defTabSz="5529136" rtl="0" eaLnBrk="0" fontAlgn="base" hangingPunct="0">
        <a:spcBef>
          <a:spcPct val="0"/>
        </a:spcBef>
        <a:spcAft>
          <a:spcPct val="0"/>
        </a:spcAft>
        <a:defRPr sz="26700">
          <a:solidFill>
            <a:schemeClr val="tx2"/>
          </a:solidFill>
          <a:latin typeface="Times New Roman" pitchFamily="18" charset="0"/>
        </a:defRPr>
      </a:lvl8pPr>
      <a:lvl9pPr marL="3584448" algn="ctr" defTabSz="5529136" rtl="0" eaLnBrk="0" fontAlgn="base" hangingPunct="0">
        <a:spcBef>
          <a:spcPct val="0"/>
        </a:spcBef>
        <a:spcAft>
          <a:spcPct val="0"/>
        </a:spcAft>
        <a:defRPr sz="26700">
          <a:solidFill>
            <a:schemeClr val="tx2"/>
          </a:solidFill>
          <a:latin typeface="Times New Roman" pitchFamily="18" charset="0"/>
        </a:defRPr>
      </a:lvl9pPr>
    </p:titleStyle>
    <p:bodyStyle>
      <a:lvl1pPr marL="2072259" indent="-2072259" algn="l" defTabSz="5529136" rtl="0" eaLnBrk="0" fontAlgn="base" hangingPunct="0">
        <a:spcBef>
          <a:spcPct val="20000"/>
        </a:spcBef>
        <a:spcAft>
          <a:spcPct val="0"/>
        </a:spcAft>
        <a:buChar char="•"/>
        <a:defRPr sz="19400">
          <a:solidFill>
            <a:schemeClr val="tx1"/>
          </a:solidFill>
          <a:latin typeface="+mn-lt"/>
          <a:ea typeface="+mn-ea"/>
          <a:cs typeface="+mn-cs"/>
        </a:defRPr>
      </a:lvl1pPr>
      <a:lvl2pPr marL="4493006" indent="-1726883" algn="l" defTabSz="5529136" rtl="0" eaLnBrk="0" fontAlgn="base" hangingPunct="0">
        <a:spcBef>
          <a:spcPct val="20000"/>
        </a:spcBef>
        <a:spcAft>
          <a:spcPct val="0"/>
        </a:spcAft>
        <a:buChar char="–"/>
        <a:defRPr sz="17100">
          <a:solidFill>
            <a:schemeClr val="tx1"/>
          </a:solidFill>
          <a:latin typeface="+mn-lt"/>
        </a:defRPr>
      </a:lvl2pPr>
      <a:lvl3pPr marL="6910642" indent="-1381506" algn="l" defTabSz="5529136" rtl="0" eaLnBrk="0" fontAlgn="base" hangingPunct="0">
        <a:spcBef>
          <a:spcPct val="20000"/>
        </a:spcBef>
        <a:spcAft>
          <a:spcPct val="0"/>
        </a:spcAft>
        <a:buChar char="•"/>
        <a:defRPr sz="14500">
          <a:solidFill>
            <a:schemeClr val="tx1"/>
          </a:solidFill>
          <a:latin typeface="+mn-lt"/>
        </a:defRPr>
      </a:lvl3pPr>
      <a:lvl4pPr marL="9676765" indent="-1381506" algn="l" defTabSz="5529136" rtl="0" eaLnBrk="0" fontAlgn="base" hangingPunct="0">
        <a:spcBef>
          <a:spcPct val="20000"/>
        </a:spcBef>
        <a:spcAft>
          <a:spcPct val="0"/>
        </a:spcAft>
        <a:buChar char="–"/>
        <a:defRPr sz="12200">
          <a:solidFill>
            <a:schemeClr val="tx1"/>
          </a:solidFill>
          <a:latin typeface="+mn-lt"/>
        </a:defRPr>
      </a:lvl4pPr>
      <a:lvl5pPr marL="12442889" indent="-1384618" algn="l" defTabSz="5529136" rtl="0" eaLnBrk="0" fontAlgn="base" hangingPunct="0">
        <a:spcBef>
          <a:spcPct val="20000"/>
        </a:spcBef>
        <a:spcAft>
          <a:spcPct val="0"/>
        </a:spcAft>
        <a:buChar char="»"/>
        <a:defRPr sz="12200">
          <a:solidFill>
            <a:schemeClr val="tx1"/>
          </a:solidFill>
          <a:latin typeface="+mn-lt"/>
        </a:defRPr>
      </a:lvl5pPr>
      <a:lvl6pPr marL="13339001" indent="-1384618" algn="l" defTabSz="5529136" rtl="0" eaLnBrk="0" fontAlgn="base" hangingPunct="0">
        <a:spcBef>
          <a:spcPct val="20000"/>
        </a:spcBef>
        <a:spcAft>
          <a:spcPct val="0"/>
        </a:spcAft>
        <a:buChar char="»"/>
        <a:defRPr sz="12200">
          <a:solidFill>
            <a:schemeClr val="tx1"/>
          </a:solidFill>
          <a:latin typeface="+mn-lt"/>
        </a:defRPr>
      </a:lvl6pPr>
      <a:lvl7pPr marL="14235113" indent="-1384618" algn="l" defTabSz="5529136" rtl="0" eaLnBrk="0" fontAlgn="base" hangingPunct="0">
        <a:spcBef>
          <a:spcPct val="20000"/>
        </a:spcBef>
        <a:spcAft>
          <a:spcPct val="0"/>
        </a:spcAft>
        <a:buChar char="»"/>
        <a:defRPr sz="12200">
          <a:solidFill>
            <a:schemeClr val="tx1"/>
          </a:solidFill>
          <a:latin typeface="+mn-lt"/>
        </a:defRPr>
      </a:lvl7pPr>
      <a:lvl8pPr marL="15131225" indent="-1384618" algn="l" defTabSz="5529136" rtl="0" eaLnBrk="0" fontAlgn="base" hangingPunct="0">
        <a:spcBef>
          <a:spcPct val="20000"/>
        </a:spcBef>
        <a:spcAft>
          <a:spcPct val="0"/>
        </a:spcAft>
        <a:buChar char="»"/>
        <a:defRPr sz="12200">
          <a:solidFill>
            <a:schemeClr val="tx1"/>
          </a:solidFill>
          <a:latin typeface="+mn-lt"/>
        </a:defRPr>
      </a:lvl8pPr>
      <a:lvl9pPr marL="16027337" indent="-1384618" algn="l" defTabSz="5529136" rtl="0" eaLnBrk="0" fontAlgn="base" hangingPunct="0">
        <a:spcBef>
          <a:spcPct val="20000"/>
        </a:spcBef>
        <a:spcAft>
          <a:spcPct val="0"/>
        </a:spcAft>
        <a:buChar char="»"/>
        <a:defRPr sz="12200">
          <a:solidFill>
            <a:schemeClr val="tx1"/>
          </a:solidFill>
          <a:latin typeface="+mn-lt"/>
        </a:defRPr>
      </a:lvl9pPr>
    </p:bodyStyle>
    <p:otherStyle>
      <a:defPPr>
        <a:defRPr lang="en-US"/>
      </a:defPPr>
      <a:lvl1pPr marL="0" algn="l" defTabSz="1792224" rtl="0" eaLnBrk="1" latinLnBrk="0" hangingPunct="1">
        <a:defRPr sz="3500" kern="1200">
          <a:solidFill>
            <a:schemeClr val="tx1"/>
          </a:solidFill>
          <a:latin typeface="+mn-lt"/>
          <a:ea typeface="+mn-ea"/>
          <a:cs typeface="+mn-cs"/>
        </a:defRPr>
      </a:lvl1pPr>
      <a:lvl2pPr marL="896112" algn="l" defTabSz="1792224" rtl="0" eaLnBrk="1" latinLnBrk="0" hangingPunct="1">
        <a:defRPr sz="3500" kern="1200">
          <a:solidFill>
            <a:schemeClr val="tx1"/>
          </a:solidFill>
          <a:latin typeface="+mn-lt"/>
          <a:ea typeface="+mn-ea"/>
          <a:cs typeface="+mn-cs"/>
        </a:defRPr>
      </a:lvl2pPr>
      <a:lvl3pPr marL="1792224" algn="l" defTabSz="1792224" rtl="0" eaLnBrk="1" latinLnBrk="0" hangingPunct="1">
        <a:defRPr sz="3500" kern="1200">
          <a:solidFill>
            <a:schemeClr val="tx1"/>
          </a:solidFill>
          <a:latin typeface="+mn-lt"/>
          <a:ea typeface="+mn-ea"/>
          <a:cs typeface="+mn-cs"/>
        </a:defRPr>
      </a:lvl3pPr>
      <a:lvl4pPr marL="2688336" algn="l" defTabSz="1792224" rtl="0" eaLnBrk="1" latinLnBrk="0" hangingPunct="1">
        <a:defRPr sz="3500" kern="1200">
          <a:solidFill>
            <a:schemeClr val="tx1"/>
          </a:solidFill>
          <a:latin typeface="+mn-lt"/>
          <a:ea typeface="+mn-ea"/>
          <a:cs typeface="+mn-cs"/>
        </a:defRPr>
      </a:lvl4pPr>
      <a:lvl5pPr marL="3584448" algn="l" defTabSz="1792224" rtl="0" eaLnBrk="1" latinLnBrk="0" hangingPunct="1">
        <a:defRPr sz="3500" kern="1200">
          <a:solidFill>
            <a:schemeClr val="tx1"/>
          </a:solidFill>
          <a:latin typeface="+mn-lt"/>
          <a:ea typeface="+mn-ea"/>
          <a:cs typeface="+mn-cs"/>
        </a:defRPr>
      </a:lvl5pPr>
      <a:lvl6pPr marL="4480560" algn="l" defTabSz="1792224" rtl="0" eaLnBrk="1" latinLnBrk="0" hangingPunct="1">
        <a:defRPr sz="3500" kern="1200">
          <a:solidFill>
            <a:schemeClr val="tx1"/>
          </a:solidFill>
          <a:latin typeface="+mn-lt"/>
          <a:ea typeface="+mn-ea"/>
          <a:cs typeface="+mn-cs"/>
        </a:defRPr>
      </a:lvl6pPr>
      <a:lvl7pPr marL="5376672" algn="l" defTabSz="1792224" rtl="0" eaLnBrk="1" latinLnBrk="0" hangingPunct="1">
        <a:defRPr sz="3500" kern="1200">
          <a:solidFill>
            <a:schemeClr val="tx1"/>
          </a:solidFill>
          <a:latin typeface="+mn-lt"/>
          <a:ea typeface="+mn-ea"/>
          <a:cs typeface="+mn-cs"/>
        </a:defRPr>
      </a:lvl7pPr>
      <a:lvl8pPr marL="6272784" algn="l" defTabSz="1792224" rtl="0" eaLnBrk="1" latinLnBrk="0" hangingPunct="1">
        <a:defRPr sz="3500" kern="1200">
          <a:solidFill>
            <a:schemeClr val="tx1"/>
          </a:solidFill>
          <a:latin typeface="+mn-lt"/>
          <a:ea typeface="+mn-ea"/>
          <a:cs typeface="+mn-cs"/>
        </a:defRPr>
      </a:lvl8pPr>
      <a:lvl9pPr marL="7168896" algn="l" defTabSz="1792224"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7E37"/>
        </a:solidFill>
        <a:effectLst/>
      </p:bgPr>
    </p:bg>
    <p:spTree>
      <p:nvGrpSpPr>
        <p:cNvPr id="1" name=""/>
        <p:cNvGrpSpPr/>
        <p:nvPr/>
      </p:nvGrpSpPr>
      <p:grpSpPr>
        <a:xfrm>
          <a:off x="0" y="0"/>
          <a:ext cx="0" cy="0"/>
          <a:chOff x="0" y="0"/>
          <a:chExt cx="0" cy="0"/>
        </a:xfrm>
      </p:grpSpPr>
      <p:sp>
        <p:nvSpPr>
          <p:cNvPr id="5613" name="Line 1517"/>
          <p:cNvSpPr>
            <a:spLocks noChangeShapeType="1"/>
          </p:cNvSpPr>
          <p:nvPr/>
        </p:nvSpPr>
        <p:spPr bwMode="auto">
          <a:xfrm flipV="1">
            <a:off x="29070300" y="24689752"/>
            <a:ext cx="0" cy="656750"/>
          </a:xfrm>
          <a:prstGeom prst="line">
            <a:avLst/>
          </a:prstGeom>
          <a:noFill/>
          <a:ln w="19050">
            <a:solidFill>
              <a:srgbClr val="000000"/>
            </a:solidFill>
            <a:round/>
            <a:headEnd/>
            <a:tailEnd/>
          </a:ln>
        </p:spPr>
        <p:txBody>
          <a:bodyPr lIns="179222" tIns="89611" rIns="179222" bIns="89611"/>
          <a:lstStyle/>
          <a:p>
            <a:endParaRPr lang="en-US"/>
          </a:p>
        </p:txBody>
      </p:sp>
      <p:sp>
        <p:nvSpPr>
          <p:cNvPr id="5615" name="Line 1519"/>
          <p:cNvSpPr>
            <a:spLocks noChangeShapeType="1"/>
          </p:cNvSpPr>
          <p:nvPr/>
        </p:nvSpPr>
        <p:spPr bwMode="auto">
          <a:xfrm flipV="1">
            <a:off x="30608271" y="30413802"/>
            <a:ext cx="0" cy="743425"/>
          </a:xfrm>
          <a:prstGeom prst="line">
            <a:avLst/>
          </a:prstGeom>
          <a:noFill/>
          <a:ln w="19050">
            <a:solidFill>
              <a:srgbClr val="000000"/>
            </a:solidFill>
            <a:round/>
            <a:headEnd/>
            <a:tailEnd/>
          </a:ln>
        </p:spPr>
        <p:txBody>
          <a:bodyPr lIns="179222" tIns="89611" rIns="179222" bIns="89611"/>
          <a:lstStyle/>
          <a:p>
            <a:endParaRPr lang="en-US"/>
          </a:p>
        </p:txBody>
      </p:sp>
      <p:sp>
        <p:nvSpPr>
          <p:cNvPr id="5616" name="Line 1520"/>
          <p:cNvSpPr>
            <a:spLocks noChangeShapeType="1"/>
          </p:cNvSpPr>
          <p:nvPr/>
        </p:nvSpPr>
        <p:spPr bwMode="auto">
          <a:xfrm>
            <a:off x="30525298" y="30413802"/>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17" name="Line 1521"/>
          <p:cNvSpPr>
            <a:spLocks noChangeShapeType="1"/>
          </p:cNvSpPr>
          <p:nvPr/>
        </p:nvSpPr>
        <p:spPr bwMode="auto">
          <a:xfrm flipV="1">
            <a:off x="32169947" y="25553196"/>
            <a:ext cx="0" cy="750093"/>
          </a:xfrm>
          <a:prstGeom prst="line">
            <a:avLst/>
          </a:prstGeom>
          <a:noFill/>
          <a:ln w="19050">
            <a:solidFill>
              <a:srgbClr val="000000"/>
            </a:solidFill>
            <a:round/>
            <a:headEnd/>
            <a:tailEnd/>
          </a:ln>
        </p:spPr>
        <p:txBody>
          <a:bodyPr lIns="179222" tIns="89611" rIns="179222" bIns="89611"/>
          <a:lstStyle/>
          <a:p>
            <a:endParaRPr lang="en-US"/>
          </a:p>
        </p:txBody>
      </p:sp>
      <p:sp>
        <p:nvSpPr>
          <p:cNvPr id="5618" name="Line 1522"/>
          <p:cNvSpPr>
            <a:spLocks noChangeShapeType="1"/>
          </p:cNvSpPr>
          <p:nvPr/>
        </p:nvSpPr>
        <p:spPr bwMode="auto">
          <a:xfrm>
            <a:off x="32089938" y="25553195"/>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19" name="Line 1523"/>
          <p:cNvSpPr>
            <a:spLocks noChangeShapeType="1"/>
          </p:cNvSpPr>
          <p:nvPr/>
        </p:nvSpPr>
        <p:spPr bwMode="auto">
          <a:xfrm flipV="1">
            <a:off x="33704953" y="28593576"/>
            <a:ext cx="0" cy="1016793"/>
          </a:xfrm>
          <a:prstGeom prst="line">
            <a:avLst/>
          </a:prstGeom>
          <a:noFill/>
          <a:ln w="19050">
            <a:solidFill>
              <a:srgbClr val="000000"/>
            </a:solidFill>
            <a:round/>
            <a:headEnd/>
            <a:tailEnd/>
          </a:ln>
        </p:spPr>
        <p:txBody>
          <a:bodyPr lIns="179222" tIns="89611" rIns="179222" bIns="89611"/>
          <a:lstStyle/>
          <a:p>
            <a:endParaRPr lang="en-US"/>
          </a:p>
        </p:txBody>
      </p:sp>
      <p:sp>
        <p:nvSpPr>
          <p:cNvPr id="5620" name="Line 1524"/>
          <p:cNvSpPr>
            <a:spLocks noChangeShapeType="1"/>
          </p:cNvSpPr>
          <p:nvPr/>
        </p:nvSpPr>
        <p:spPr bwMode="auto">
          <a:xfrm>
            <a:off x="33624944" y="28593575"/>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21" name="Line 1525"/>
          <p:cNvSpPr>
            <a:spLocks noChangeShapeType="1"/>
          </p:cNvSpPr>
          <p:nvPr/>
        </p:nvSpPr>
        <p:spPr bwMode="auto">
          <a:xfrm flipV="1">
            <a:off x="35239960" y="28210192"/>
            <a:ext cx="0" cy="1216820"/>
          </a:xfrm>
          <a:prstGeom prst="line">
            <a:avLst/>
          </a:prstGeom>
          <a:noFill/>
          <a:ln w="19050">
            <a:solidFill>
              <a:srgbClr val="000000"/>
            </a:solidFill>
            <a:round/>
            <a:headEnd/>
            <a:tailEnd/>
          </a:ln>
        </p:spPr>
        <p:txBody>
          <a:bodyPr lIns="179222" tIns="89611" rIns="179222" bIns="89611"/>
          <a:lstStyle/>
          <a:p>
            <a:endParaRPr lang="en-US"/>
          </a:p>
        </p:txBody>
      </p:sp>
      <p:sp>
        <p:nvSpPr>
          <p:cNvPr id="5622" name="Line 1526"/>
          <p:cNvSpPr>
            <a:spLocks noChangeShapeType="1"/>
          </p:cNvSpPr>
          <p:nvPr/>
        </p:nvSpPr>
        <p:spPr bwMode="auto">
          <a:xfrm>
            <a:off x="35159951" y="28210193"/>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26" name="Line 1530"/>
          <p:cNvSpPr>
            <a:spLocks noChangeShapeType="1"/>
          </p:cNvSpPr>
          <p:nvPr/>
        </p:nvSpPr>
        <p:spPr bwMode="auto">
          <a:xfrm>
            <a:off x="38229964" y="27313415"/>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35" name="Line 1539"/>
          <p:cNvSpPr>
            <a:spLocks noChangeShapeType="1"/>
          </p:cNvSpPr>
          <p:nvPr/>
        </p:nvSpPr>
        <p:spPr bwMode="auto">
          <a:xfrm>
            <a:off x="29070300" y="25346503"/>
            <a:ext cx="0" cy="683418"/>
          </a:xfrm>
          <a:prstGeom prst="line">
            <a:avLst/>
          </a:prstGeom>
          <a:noFill/>
          <a:ln w="19050">
            <a:solidFill>
              <a:srgbClr val="000000"/>
            </a:solidFill>
            <a:round/>
            <a:headEnd/>
            <a:tailEnd/>
          </a:ln>
        </p:spPr>
        <p:txBody>
          <a:bodyPr lIns="179222" tIns="89611" rIns="179222" bIns="89611"/>
          <a:lstStyle/>
          <a:p>
            <a:endParaRPr lang="en-US"/>
          </a:p>
        </p:txBody>
      </p:sp>
      <p:sp>
        <p:nvSpPr>
          <p:cNvPr id="5636" name="Line 1540"/>
          <p:cNvSpPr>
            <a:spLocks noChangeShapeType="1"/>
          </p:cNvSpPr>
          <p:nvPr/>
        </p:nvSpPr>
        <p:spPr bwMode="auto">
          <a:xfrm>
            <a:off x="28990291" y="26029920"/>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37" name="Line 1541"/>
          <p:cNvSpPr>
            <a:spLocks noChangeShapeType="1"/>
          </p:cNvSpPr>
          <p:nvPr/>
        </p:nvSpPr>
        <p:spPr bwMode="auto">
          <a:xfrm>
            <a:off x="30608271" y="31157228"/>
            <a:ext cx="0" cy="746760"/>
          </a:xfrm>
          <a:prstGeom prst="line">
            <a:avLst/>
          </a:prstGeom>
          <a:noFill/>
          <a:ln w="19050">
            <a:solidFill>
              <a:srgbClr val="000000"/>
            </a:solidFill>
            <a:round/>
            <a:headEnd/>
            <a:tailEnd/>
          </a:ln>
        </p:spPr>
        <p:txBody>
          <a:bodyPr lIns="179222" tIns="89611" rIns="179222" bIns="89611"/>
          <a:lstStyle/>
          <a:p>
            <a:endParaRPr lang="en-US"/>
          </a:p>
        </p:txBody>
      </p:sp>
      <p:sp>
        <p:nvSpPr>
          <p:cNvPr id="5638" name="Line 1542"/>
          <p:cNvSpPr>
            <a:spLocks noChangeShapeType="1"/>
          </p:cNvSpPr>
          <p:nvPr/>
        </p:nvSpPr>
        <p:spPr bwMode="auto">
          <a:xfrm>
            <a:off x="30525298" y="31903988"/>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39" name="Line 1543"/>
          <p:cNvSpPr>
            <a:spLocks noChangeShapeType="1"/>
          </p:cNvSpPr>
          <p:nvPr/>
        </p:nvSpPr>
        <p:spPr bwMode="auto">
          <a:xfrm>
            <a:off x="32169947" y="26303289"/>
            <a:ext cx="0" cy="743427"/>
          </a:xfrm>
          <a:prstGeom prst="line">
            <a:avLst/>
          </a:prstGeom>
          <a:noFill/>
          <a:ln w="19050">
            <a:solidFill>
              <a:srgbClr val="000000"/>
            </a:solidFill>
            <a:round/>
            <a:headEnd/>
            <a:tailEnd/>
          </a:ln>
        </p:spPr>
        <p:txBody>
          <a:bodyPr lIns="179222" tIns="89611" rIns="179222" bIns="89611"/>
          <a:lstStyle/>
          <a:p>
            <a:endParaRPr lang="en-US"/>
          </a:p>
        </p:txBody>
      </p:sp>
      <p:sp>
        <p:nvSpPr>
          <p:cNvPr id="5640" name="Line 1544"/>
          <p:cNvSpPr>
            <a:spLocks noChangeShapeType="1"/>
          </p:cNvSpPr>
          <p:nvPr/>
        </p:nvSpPr>
        <p:spPr bwMode="auto">
          <a:xfrm>
            <a:off x="32089938" y="27046715"/>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41" name="Line 1545"/>
          <p:cNvSpPr>
            <a:spLocks noChangeShapeType="1"/>
          </p:cNvSpPr>
          <p:nvPr/>
        </p:nvSpPr>
        <p:spPr bwMode="auto">
          <a:xfrm>
            <a:off x="33704953" y="29610368"/>
            <a:ext cx="0" cy="980123"/>
          </a:xfrm>
          <a:prstGeom prst="line">
            <a:avLst/>
          </a:prstGeom>
          <a:noFill/>
          <a:ln w="19050">
            <a:solidFill>
              <a:srgbClr val="000000"/>
            </a:solidFill>
            <a:round/>
            <a:headEnd/>
            <a:tailEnd/>
          </a:ln>
        </p:spPr>
        <p:txBody>
          <a:bodyPr lIns="179222" tIns="89611" rIns="179222" bIns="89611"/>
          <a:lstStyle/>
          <a:p>
            <a:endParaRPr lang="en-US"/>
          </a:p>
        </p:txBody>
      </p:sp>
      <p:sp>
        <p:nvSpPr>
          <p:cNvPr id="5642" name="Line 1546"/>
          <p:cNvSpPr>
            <a:spLocks noChangeShapeType="1"/>
          </p:cNvSpPr>
          <p:nvPr/>
        </p:nvSpPr>
        <p:spPr bwMode="auto">
          <a:xfrm>
            <a:off x="33624944" y="30590490"/>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43" name="Line 1547"/>
          <p:cNvSpPr>
            <a:spLocks noChangeShapeType="1"/>
          </p:cNvSpPr>
          <p:nvPr/>
        </p:nvSpPr>
        <p:spPr bwMode="auto">
          <a:xfrm>
            <a:off x="35239960" y="29427012"/>
            <a:ext cx="0" cy="1253490"/>
          </a:xfrm>
          <a:prstGeom prst="line">
            <a:avLst/>
          </a:prstGeom>
          <a:noFill/>
          <a:ln w="19050">
            <a:solidFill>
              <a:srgbClr val="000000"/>
            </a:solidFill>
            <a:round/>
            <a:headEnd/>
            <a:tailEnd/>
          </a:ln>
        </p:spPr>
        <p:txBody>
          <a:bodyPr lIns="179222" tIns="89611" rIns="179222" bIns="89611"/>
          <a:lstStyle/>
          <a:p>
            <a:endParaRPr lang="en-US"/>
          </a:p>
        </p:txBody>
      </p:sp>
      <p:sp>
        <p:nvSpPr>
          <p:cNvPr id="5644" name="Line 1548"/>
          <p:cNvSpPr>
            <a:spLocks noChangeShapeType="1"/>
          </p:cNvSpPr>
          <p:nvPr/>
        </p:nvSpPr>
        <p:spPr bwMode="auto">
          <a:xfrm>
            <a:off x="35159951" y="30680502"/>
            <a:ext cx="186689" cy="0"/>
          </a:xfrm>
          <a:prstGeom prst="line">
            <a:avLst/>
          </a:prstGeom>
          <a:noFill/>
          <a:ln w="19050">
            <a:solidFill>
              <a:srgbClr val="000000"/>
            </a:solidFill>
            <a:round/>
            <a:headEnd/>
            <a:tailEnd/>
          </a:ln>
        </p:spPr>
        <p:txBody>
          <a:bodyPr lIns="179222" tIns="89611" rIns="179222" bIns="89611"/>
          <a:lstStyle/>
          <a:p>
            <a:endParaRPr lang="en-US"/>
          </a:p>
        </p:txBody>
      </p:sp>
      <p:sp>
        <p:nvSpPr>
          <p:cNvPr id="5657" name="Line 1561"/>
          <p:cNvSpPr>
            <a:spLocks noChangeShapeType="1"/>
          </p:cNvSpPr>
          <p:nvPr/>
        </p:nvSpPr>
        <p:spPr bwMode="auto">
          <a:xfrm flipV="1">
            <a:off x="29784464" y="23739636"/>
            <a:ext cx="0" cy="536733"/>
          </a:xfrm>
          <a:prstGeom prst="line">
            <a:avLst/>
          </a:prstGeom>
          <a:noFill/>
          <a:ln w="19050">
            <a:solidFill>
              <a:srgbClr val="000000"/>
            </a:solidFill>
            <a:round/>
            <a:headEnd/>
            <a:tailEnd/>
          </a:ln>
        </p:spPr>
        <p:txBody>
          <a:bodyPr lIns="179222" tIns="89611" rIns="179222" bIns="89611"/>
          <a:lstStyle/>
          <a:p>
            <a:endParaRPr lang="en-US"/>
          </a:p>
        </p:txBody>
      </p:sp>
      <p:sp>
        <p:nvSpPr>
          <p:cNvPr id="5658" name="Line 1562"/>
          <p:cNvSpPr>
            <a:spLocks noChangeShapeType="1"/>
          </p:cNvSpPr>
          <p:nvPr/>
        </p:nvSpPr>
        <p:spPr bwMode="auto">
          <a:xfrm>
            <a:off x="29704454" y="23739635"/>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5659" name="Line 1563"/>
          <p:cNvSpPr>
            <a:spLocks noChangeShapeType="1"/>
          </p:cNvSpPr>
          <p:nvPr/>
        </p:nvSpPr>
        <p:spPr bwMode="auto">
          <a:xfrm flipV="1">
            <a:off x="31319471" y="26863357"/>
            <a:ext cx="0" cy="390050"/>
          </a:xfrm>
          <a:prstGeom prst="line">
            <a:avLst/>
          </a:prstGeom>
          <a:noFill/>
          <a:ln w="19050">
            <a:solidFill>
              <a:srgbClr val="000000"/>
            </a:solidFill>
            <a:round/>
            <a:headEnd/>
            <a:tailEnd/>
          </a:ln>
        </p:spPr>
        <p:txBody>
          <a:bodyPr lIns="179222" tIns="89611" rIns="179222" bIns="89611"/>
          <a:lstStyle/>
          <a:p>
            <a:endParaRPr lang="en-US"/>
          </a:p>
        </p:txBody>
      </p:sp>
      <p:sp>
        <p:nvSpPr>
          <p:cNvPr id="5660" name="Line 1564"/>
          <p:cNvSpPr>
            <a:spLocks noChangeShapeType="1"/>
          </p:cNvSpPr>
          <p:nvPr/>
        </p:nvSpPr>
        <p:spPr bwMode="auto">
          <a:xfrm>
            <a:off x="31242425" y="26863358"/>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61" name="Line 1565"/>
          <p:cNvSpPr>
            <a:spLocks noChangeShapeType="1"/>
          </p:cNvSpPr>
          <p:nvPr/>
        </p:nvSpPr>
        <p:spPr bwMode="auto">
          <a:xfrm flipV="1">
            <a:off x="32884111" y="23769638"/>
            <a:ext cx="0" cy="653415"/>
          </a:xfrm>
          <a:prstGeom prst="line">
            <a:avLst/>
          </a:prstGeom>
          <a:noFill/>
          <a:ln w="19050">
            <a:solidFill>
              <a:srgbClr val="000000"/>
            </a:solidFill>
            <a:round/>
            <a:headEnd/>
            <a:tailEnd/>
          </a:ln>
        </p:spPr>
        <p:txBody>
          <a:bodyPr lIns="179222" tIns="89611" rIns="179222" bIns="89611"/>
          <a:lstStyle/>
          <a:p>
            <a:endParaRPr lang="en-US"/>
          </a:p>
        </p:txBody>
      </p:sp>
      <p:sp>
        <p:nvSpPr>
          <p:cNvPr id="5662" name="Line 1566"/>
          <p:cNvSpPr>
            <a:spLocks noChangeShapeType="1"/>
          </p:cNvSpPr>
          <p:nvPr/>
        </p:nvSpPr>
        <p:spPr bwMode="auto">
          <a:xfrm>
            <a:off x="32804101" y="23769638"/>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64" name="Line 1568"/>
          <p:cNvSpPr>
            <a:spLocks noChangeShapeType="1"/>
          </p:cNvSpPr>
          <p:nvPr/>
        </p:nvSpPr>
        <p:spPr bwMode="auto">
          <a:xfrm>
            <a:off x="34342072" y="24123015"/>
            <a:ext cx="180762" cy="0"/>
          </a:xfrm>
          <a:prstGeom prst="line">
            <a:avLst/>
          </a:prstGeom>
          <a:noFill/>
          <a:ln w="19050">
            <a:solidFill>
              <a:srgbClr val="000000"/>
            </a:solidFill>
            <a:round/>
            <a:headEnd/>
            <a:tailEnd/>
          </a:ln>
        </p:spPr>
        <p:txBody>
          <a:bodyPr lIns="179222" tIns="89611" rIns="179222" bIns="89611"/>
          <a:lstStyle/>
          <a:p>
            <a:endParaRPr lang="en-US"/>
          </a:p>
        </p:txBody>
      </p:sp>
      <p:sp>
        <p:nvSpPr>
          <p:cNvPr id="5665" name="Line 1569"/>
          <p:cNvSpPr>
            <a:spLocks noChangeShapeType="1"/>
          </p:cNvSpPr>
          <p:nvPr/>
        </p:nvSpPr>
        <p:spPr bwMode="auto">
          <a:xfrm flipV="1">
            <a:off x="35954124" y="24393051"/>
            <a:ext cx="0" cy="326708"/>
          </a:xfrm>
          <a:prstGeom prst="line">
            <a:avLst/>
          </a:prstGeom>
          <a:noFill/>
          <a:ln w="19050">
            <a:solidFill>
              <a:srgbClr val="000000"/>
            </a:solidFill>
            <a:round/>
            <a:headEnd/>
            <a:tailEnd/>
          </a:ln>
        </p:spPr>
        <p:txBody>
          <a:bodyPr lIns="179222" tIns="89611" rIns="179222" bIns="89611"/>
          <a:lstStyle/>
          <a:p>
            <a:endParaRPr lang="en-US"/>
          </a:p>
        </p:txBody>
      </p:sp>
      <p:sp>
        <p:nvSpPr>
          <p:cNvPr id="5666" name="Line 1570"/>
          <p:cNvSpPr>
            <a:spLocks noChangeShapeType="1"/>
          </p:cNvSpPr>
          <p:nvPr/>
        </p:nvSpPr>
        <p:spPr bwMode="auto">
          <a:xfrm>
            <a:off x="35874114" y="24393050"/>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5668" name="Line 1572"/>
          <p:cNvSpPr>
            <a:spLocks noChangeShapeType="1"/>
          </p:cNvSpPr>
          <p:nvPr/>
        </p:nvSpPr>
        <p:spPr bwMode="auto">
          <a:xfrm>
            <a:off x="37412085" y="23649623"/>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70" name="Line 1574"/>
          <p:cNvSpPr>
            <a:spLocks noChangeShapeType="1"/>
          </p:cNvSpPr>
          <p:nvPr/>
        </p:nvSpPr>
        <p:spPr bwMode="auto">
          <a:xfrm>
            <a:off x="38944128" y="23469600"/>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5679" name="Line 1583"/>
          <p:cNvSpPr>
            <a:spLocks noChangeShapeType="1"/>
          </p:cNvSpPr>
          <p:nvPr/>
        </p:nvSpPr>
        <p:spPr bwMode="auto">
          <a:xfrm>
            <a:off x="29784464" y="24276368"/>
            <a:ext cx="0" cy="533400"/>
          </a:xfrm>
          <a:prstGeom prst="line">
            <a:avLst/>
          </a:prstGeom>
          <a:noFill/>
          <a:ln w="19050">
            <a:solidFill>
              <a:srgbClr val="000000"/>
            </a:solidFill>
            <a:round/>
            <a:headEnd/>
            <a:tailEnd/>
          </a:ln>
        </p:spPr>
        <p:txBody>
          <a:bodyPr lIns="179222" tIns="89611" rIns="179222" bIns="89611"/>
          <a:lstStyle/>
          <a:p>
            <a:endParaRPr lang="en-US"/>
          </a:p>
        </p:txBody>
      </p:sp>
      <p:sp>
        <p:nvSpPr>
          <p:cNvPr id="5680" name="Line 1584"/>
          <p:cNvSpPr>
            <a:spLocks noChangeShapeType="1"/>
          </p:cNvSpPr>
          <p:nvPr/>
        </p:nvSpPr>
        <p:spPr bwMode="auto">
          <a:xfrm>
            <a:off x="29704454" y="24809768"/>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5681" name="Line 1585"/>
          <p:cNvSpPr>
            <a:spLocks noChangeShapeType="1"/>
          </p:cNvSpPr>
          <p:nvPr/>
        </p:nvSpPr>
        <p:spPr bwMode="auto">
          <a:xfrm>
            <a:off x="31319471" y="27253407"/>
            <a:ext cx="0" cy="360045"/>
          </a:xfrm>
          <a:prstGeom prst="line">
            <a:avLst/>
          </a:prstGeom>
          <a:noFill/>
          <a:ln w="19050">
            <a:solidFill>
              <a:srgbClr val="000000"/>
            </a:solidFill>
            <a:round/>
            <a:headEnd/>
            <a:tailEnd/>
          </a:ln>
        </p:spPr>
        <p:txBody>
          <a:bodyPr lIns="179222" tIns="89611" rIns="179222" bIns="89611"/>
          <a:lstStyle/>
          <a:p>
            <a:endParaRPr lang="en-US"/>
          </a:p>
        </p:txBody>
      </p:sp>
      <p:sp>
        <p:nvSpPr>
          <p:cNvPr id="5682" name="Line 1586"/>
          <p:cNvSpPr>
            <a:spLocks noChangeShapeType="1"/>
          </p:cNvSpPr>
          <p:nvPr/>
        </p:nvSpPr>
        <p:spPr bwMode="auto">
          <a:xfrm>
            <a:off x="31242425" y="27613452"/>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84" name="Line 1588"/>
          <p:cNvSpPr>
            <a:spLocks noChangeShapeType="1"/>
          </p:cNvSpPr>
          <p:nvPr/>
        </p:nvSpPr>
        <p:spPr bwMode="auto">
          <a:xfrm>
            <a:off x="32804101" y="25079802"/>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86" name="Line 1590"/>
          <p:cNvSpPr>
            <a:spLocks noChangeShapeType="1"/>
          </p:cNvSpPr>
          <p:nvPr/>
        </p:nvSpPr>
        <p:spPr bwMode="auto">
          <a:xfrm>
            <a:off x="34342072" y="24719757"/>
            <a:ext cx="180762" cy="0"/>
          </a:xfrm>
          <a:prstGeom prst="line">
            <a:avLst/>
          </a:prstGeom>
          <a:noFill/>
          <a:ln w="19050">
            <a:solidFill>
              <a:srgbClr val="000000"/>
            </a:solidFill>
            <a:round/>
            <a:headEnd/>
            <a:tailEnd/>
          </a:ln>
        </p:spPr>
        <p:txBody>
          <a:bodyPr lIns="179222" tIns="89611" rIns="179222" bIns="89611"/>
          <a:lstStyle/>
          <a:p>
            <a:endParaRPr lang="en-US"/>
          </a:p>
        </p:txBody>
      </p:sp>
      <p:sp>
        <p:nvSpPr>
          <p:cNvPr id="5687" name="Line 1591"/>
          <p:cNvSpPr>
            <a:spLocks noChangeShapeType="1"/>
          </p:cNvSpPr>
          <p:nvPr/>
        </p:nvSpPr>
        <p:spPr bwMode="auto">
          <a:xfrm>
            <a:off x="35954124" y="24719757"/>
            <a:ext cx="0" cy="330040"/>
          </a:xfrm>
          <a:prstGeom prst="line">
            <a:avLst/>
          </a:prstGeom>
          <a:noFill/>
          <a:ln w="19050">
            <a:solidFill>
              <a:srgbClr val="000000"/>
            </a:solidFill>
            <a:round/>
            <a:headEnd/>
            <a:tailEnd/>
          </a:ln>
        </p:spPr>
        <p:txBody>
          <a:bodyPr lIns="179222" tIns="89611" rIns="179222" bIns="89611"/>
          <a:lstStyle/>
          <a:p>
            <a:endParaRPr lang="en-US"/>
          </a:p>
        </p:txBody>
      </p:sp>
      <p:sp>
        <p:nvSpPr>
          <p:cNvPr id="5688" name="Line 1592"/>
          <p:cNvSpPr>
            <a:spLocks noChangeShapeType="1"/>
          </p:cNvSpPr>
          <p:nvPr/>
        </p:nvSpPr>
        <p:spPr bwMode="auto">
          <a:xfrm>
            <a:off x="35874114" y="25049798"/>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5689" name="Line 1593"/>
          <p:cNvSpPr>
            <a:spLocks noChangeShapeType="1"/>
          </p:cNvSpPr>
          <p:nvPr/>
        </p:nvSpPr>
        <p:spPr bwMode="auto">
          <a:xfrm>
            <a:off x="37489131" y="24573072"/>
            <a:ext cx="0" cy="920115"/>
          </a:xfrm>
          <a:prstGeom prst="line">
            <a:avLst/>
          </a:prstGeom>
          <a:noFill/>
          <a:ln w="19050">
            <a:solidFill>
              <a:srgbClr val="000000"/>
            </a:solidFill>
            <a:round/>
            <a:headEnd/>
            <a:tailEnd/>
          </a:ln>
        </p:spPr>
        <p:txBody>
          <a:bodyPr lIns="179222" tIns="89611" rIns="179222" bIns="89611"/>
          <a:lstStyle/>
          <a:p>
            <a:endParaRPr lang="en-US"/>
          </a:p>
        </p:txBody>
      </p:sp>
      <p:sp>
        <p:nvSpPr>
          <p:cNvPr id="5690" name="Line 1594"/>
          <p:cNvSpPr>
            <a:spLocks noChangeShapeType="1"/>
          </p:cNvSpPr>
          <p:nvPr/>
        </p:nvSpPr>
        <p:spPr bwMode="auto">
          <a:xfrm>
            <a:off x="37412085" y="25493187"/>
            <a:ext cx="183727" cy="0"/>
          </a:xfrm>
          <a:prstGeom prst="line">
            <a:avLst/>
          </a:prstGeom>
          <a:noFill/>
          <a:ln w="19050">
            <a:solidFill>
              <a:srgbClr val="000000"/>
            </a:solidFill>
            <a:round/>
            <a:headEnd/>
            <a:tailEnd/>
          </a:ln>
        </p:spPr>
        <p:txBody>
          <a:bodyPr lIns="179222" tIns="89611" rIns="179222" bIns="89611"/>
          <a:lstStyle/>
          <a:p>
            <a:endParaRPr lang="en-US"/>
          </a:p>
        </p:txBody>
      </p:sp>
      <p:sp>
        <p:nvSpPr>
          <p:cNvPr id="5692" name="Line 1596"/>
          <p:cNvSpPr>
            <a:spLocks noChangeShapeType="1"/>
          </p:cNvSpPr>
          <p:nvPr/>
        </p:nvSpPr>
        <p:spPr bwMode="auto">
          <a:xfrm>
            <a:off x="38944128" y="24749760"/>
            <a:ext cx="186691" cy="0"/>
          </a:xfrm>
          <a:prstGeom prst="line">
            <a:avLst/>
          </a:prstGeom>
          <a:noFill/>
          <a:ln w="19050">
            <a:solidFill>
              <a:srgbClr val="000000"/>
            </a:solidFill>
            <a:round/>
            <a:headEnd/>
            <a:tailEnd/>
          </a:ln>
        </p:spPr>
        <p:txBody>
          <a:bodyPr lIns="179222" tIns="89611" rIns="179222" bIns="89611"/>
          <a:lstStyle/>
          <a:p>
            <a:endParaRPr lang="en-US"/>
          </a:p>
        </p:txBody>
      </p:sp>
      <p:sp>
        <p:nvSpPr>
          <p:cNvPr id="2436" name="Text Box 388"/>
          <p:cNvSpPr txBox="1">
            <a:spLocks noChangeArrowheads="1"/>
          </p:cNvSpPr>
          <p:nvPr/>
        </p:nvSpPr>
        <p:spPr bwMode="auto">
          <a:xfrm>
            <a:off x="610033" y="24064943"/>
            <a:ext cx="13045008" cy="13782369"/>
          </a:xfrm>
          <a:prstGeom prst="rect">
            <a:avLst/>
          </a:prstGeom>
          <a:solidFill>
            <a:schemeClr val="bg1"/>
          </a:solidFill>
          <a:ln w="76200">
            <a:solidFill>
              <a:srgbClr val="000000"/>
            </a:solidFill>
            <a:miter lim="800000"/>
            <a:headEnd/>
            <a:tailEnd/>
          </a:ln>
          <a:effectLst/>
        </p:spPr>
        <p:txBody>
          <a:bodyPr lIns="201600" tIns="100799" rIns="201600" bIns="100799"/>
          <a:lstStyle/>
          <a:p>
            <a:pPr defTabSz="2016252"/>
            <a:r>
              <a:rPr lang="en-US" sz="3900" b="1" dirty="0">
                <a:latin typeface="Arial" charset="0"/>
              </a:rPr>
              <a:t>Materials &amp; Methods</a:t>
            </a:r>
          </a:p>
          <a:p>
            <a:r>
              <a:rPr lang="en-US" sz="3800" dirty="0" smtClean="0">
                <a:latin typeface="Calibri" pitchFamily="34" charset="0"/>
                <a:cs typeface="Arial" pitchFamily="34" charset="0"/>
              </a:rPr>
              <a:t>        Ten </a:t>
            </a:r>
            <a:r>
              <a:rPr lang="en-US" sz="3800" dirty="0">
                <a:latin typeface="Calibri" pitchFamily="34" charset="0"/>
                <a:cs typeface="Arial" pitchFamily="34" charset="0"/>
              </a:rPr>
              <a:t>house sparrows were trapped and housed in individual </a:t>
            </a:r>
            <a:r>
              <a:rPr lang="en-US" sz="3800" dirty="0" smtClean="0">
                <a:latin typeface="Calibri" pitchFamily="34" charset="0"/>
                <a:cs typeface="Arial" pitchFamily="34" charset="0"/>
              </a:rPr>
              <a:t> flight cages.  Birds </a:t>
            </a:r>
            <a:r>
              <a:rPr lang="en-US" sz="3800" dirty="0">
                <a:latin typeface="Calibri" pitchFamily="34" charset="0"/>
                <a:cs typeface="Arial" pitchFamily="34" charset="0"/>
              </a:rPr>
              <a:t>were fed Purina Bird Flight Conditioner mixed in </a:t>
            </a:r>
            <a:r>
              <a:rPr lang="en-US" sz="3800" dirty="0" smtClean="0">
                <a:latin typeface="Calibri" pitchFamily="34" charset="0"/>
                <a:cs typeface="Arial" pitchFamily="34" charset="0"/>
              </a:rPr>
              <a:t>vegetable </a:t>
            </a:r>
            <a:r>
              <a:rPr lang="en-US" sz="3800" dirty="0">
                <a:latin typeface="Calibri" pitchFamily="34" charset="0"/>
                <a:cs typeface="Arial" pitchFamily="34" charset="0"/>
              </a:rPr>
              <a:t>oil (0.075mL </a:t>
            </a:r>
            <a:r>
              <a:rPr lang="en-US" sz="3800" dirty="0" smtClean="0">
                <a:latin typeface="Calibri" pitchFamily="34" charset="0"/>
                <a:cs typeface="Arial" pitchFamily="34" charset="0"/>
              </a:rPr>
              <a:t>oil/ </a:t>
            </a:r>
            <a:r>
              <a:rPr lang="en-US" sz="3800" dirty="0">
                <a:latin typeface="Calibri" pitchFamily="34" charset="0"/>
                <a:cs typeface="Arial" pitchFamily="34" charset="0"/>
              </a:rPr>
              <a:t>1g </a:t>
            </a:r>
            <a:r>
              <a:rPr lang="en-US" sz="3800" dirty="0" smtClean="0">
                <a:latin typeface="Calibri" pitchFamily="34" charset="0"/>
                <a:cs typeface="Arial" pitchFamily="34" charset="0"/>
              </a:rPr>
              <a:t>chow=control).  </a:t>
            </a:r>
            <a:r>
              <a:rPr lang="en-US" sz="3800" dirty="0">
                <a:latin typeface="Calibri" pitchFamily="34" charset="0"/>
                <a:cs typeface="Arial" pitchFamily="34" charset="0"/>
              </a:rPr>
              <a:t>Before the test period, birds were food deprived, overnight, for twelve hours.  Each bird was given a two-day pretest period, which simulated the two-cup presentation that birds would encounter during thirty minute test periods.  During the test periods, birds were given two cups of food, one containing 0.30g control, the other containing 0.30g stimulant, either 100mM CAP, 100mM AITC, 100mM MA, or 100mM PEA.  Stimulants were dissolved in vegetable oil and diluted to a concentration of 100mM.  </a:t>
            </a:r>
            <a:r>
              <a:rPr lang="en-US" sz="3800" dirty="0" smtClean="0">
                <a:latin typeface="Calibri" pitchFamily="34" charset="0"/>
                <a:cs typeface="Arial" pitchFamily="34" charset="0"/>
              </a:rPr>
              <a:t>The food </a:t>
            </a:r>
            <a:r>
              <a:rPr lang="en-US" sz="3800" dirty="0">
                <a:latin typeface="Calibri" pitchFamily="34" charset="0"/>
                <a:cs typeface="Arial" pitchFamily="34" charset="0"/>
              </a:rPr>
              <a:t>was weighed before and after test </a:t>
            </a:r>
            <a:r>
              <a:rPr lang="en-US" sz="3800" dirty="0" smtClean="0">
                <a:latin typeface="Calibri" pitchFamily="34" charset="0"/>
                <a:cs typeface="Arial" pitchFamily="34" charset="0"/>
              </a:rPr>
              <a:t>periods.  Each </a:t>
            </a:r>
            <a:r>
              <a:rPr lang="en-US" sz="3800" dirty="0">
                <a:latin typeface="Calibri" pitchFamily="34" charset="0"/>
                <a:cs typeface="Arial" pitchFamily="34" charset="0"/>
              </a:rPr>
              <a:t>thirty-minute test was recorded via camcorder, and the video was analyzed after each test period.  Aversive reactions, including head shaking, bill wiping, and food rejection, were </a:t>
            </a:r>
            <a:r>
              <a:rPr lang="en-US" sz="3800" dirty="0" smtClean="0">
                <a:latin typeface="Calibri" pitchFamily="34" charset="0"/>
                <a:cs typeface="Arial" pitchFamily="34" charset="0"/>
              </a:rPr>
              <a:t>noted.  Two of ten birds did not produce any results, due to lack of food consumption.  One bird died during the study, but produced data for CAP and AITC vs. control tests.  Statistical </a:t>
            </a:r>
            <a:r>
              <a:rPr lang="en-US" sz="3800" dirty="0">
                <a:latin typeface="Calibri" pitchFamily="34" charset="0"/>
                <a:cs typeface="Arial" pitchFamily="34" charset="0"/>
              </a:rPr>
              <a:t>analyses consisted of paired t-tests and signed rank tests comparing food consumption and aversive reactions for each stimulant versus control</a:t>
            </a:r>
            <a:r>
              <a:rPr lang="en-US" sz="3800" dirty="0" smtClean="0">
                <a:latin typeface="Calibri" pitchFamily="34" charset="0"/>
                <a:cs typeface="Arial" pitchFamily="34" charset="0"/>
              </a:rPr>
              <a:t>.  The one-tail p-value was used to determine significance.</a:t>
            </a:r>
            <a:endParaRPr lang="en-US" sz="3800" dirty="0">
              <a:latin typeface="Calibri" pitchFamily="34" charset="0"/>
              <a:cs typeface="Arial" pitchFamily="34" charset="0"/>
            </a:endParaRPr>
          </a:p>
          <a:p>
            <a:pPr defTabSz="2016252" eaLnBrk="1" hangingPunct="1">
              <a:spcBef>
                <a:spcPct val="50000"/>
              </a:spcBef>
            </a:pPr>
            <a:endParaRPr lang="en-US" sz="3900" dirty="0">
              <a:latin typeface="Arial" charset="0"/>
              <a:cs typeface="Arial" charset="0"/>
            </a:endParaRPr>
          </a:p>
        </p:txBody>
      </p:sp>
      <p:sp>
        <p:nvSpPr>
          <p:cNvPr id="2053" name="Text Box 5"/>
          <p:cNvSpPr txBox="1">
            <a:spLocks noChangeArrowheads="1"/>
          </p:cNvSpPr>
          <p:nvPr/>
        </p:nvSpPr>
        <p:spPr bwMode="auto">
          <a:xfrm>
            <a:off x="9284124" y="830105"/>
            <a:ext cx="32715200" cy="4050774"/>
          </a:xfrm>
          <a:prstGeom prst="rect">
            <a:avLst/>
          </a:prstGeom>
          <a:solidFill>
            <a:srgbClr val="9E7E37"/>
          </a:solidFill>
          <a:ln w="76200">
            <a:noFill/>
            <a:miter lim="800000"/>
            <a:headEnd/>
            <a:tailEnd/>
          </a:ln>
          <a:effectLst/>
        </p:spPr>
        <p:txBody>
          <a:bodyPr lIns="201600" tIns="100799" rIns="201600" bIns="100799">
            <a:spAutoFit/>
          </a:bodyPr>
          <a:lstStyle/>
          <a:p>
            <a:pPr algn="ctr"/>
            <a:r>
              <a:rPr lang="en-US" sz="9400" b="1" dirty="0" smtClean="0">
                <a:solidFill>
                  <a:schemeClr val="bg1"/>
                </a:solidFill>
                <a:latin typeface="Calibri" pitchFamily="34" charset="0"/>
              </a:rPr>
              <a:t>Specificity of Chemical Irritant Tolerance in Birds</a:t>
            </a:r>
          </a:p>
          <a:p>
            <a:pPr algn="ctr"/>
            <a:r>
              <a:rPr lang="en-US" sz="7800" i="1" dirty="0" smtClean="0">
                <a:solidFill>
                  <a:schemeClr val="bg1"/>
                </a:solidFill>
              </a:rPr>
              <a:t>Kayla L. Davis, Wayne L. Silver, and David J. Anderson</a:t>
            </a:r>
            <a:br>
              <a:rPr lang="en-US" sz="7800" i="1" dirty="0" smtClean="0">
                <a:solidFill>
                  <a:schemeClr val="bg1"/>
                </a:solidFill>
              </a:rPr>
            </a:br>
            <a:r>
              <a:rPr lang="en-US" sz="7800" i="1" dirty="0" smtClean="0">
                <a:solidFill>
                  <a:schemeClr val="bg1"/>
                </a:solidFill>
              </a:rPr>
              <a:t>Department of Biology, Wake Forest University, Winston-Salem NC USA</a:t>
            </a:r>
            <a:endParaRPr lang="en-US" sz="7800" i="1" dirty="0">
              <a:solidFill>
                <a:schemeClr val="bg1"/>
              </a:solidFill>
              <a:latin typeface="Calibri" pitchFamily="34" charset="0"/>
            </a:endParaRPr>
          </a:p>
        </p:txBody>
      </p:sp>
      <p:sp>
        <p:nvSpPr>
          <p:cNvPr id="5213" name="Text Box 1117"/>
          <p:cNvSpPr txBox="1">
            <a:spLocks noChangeArrowheads="1"/>
          </p:cNvSpPr>
          <p:nvPr/>
        </p:nvSpPr>
        <p:spPr bwMode="auto">
          <a:xfrm>
            <a:off x="37409121" y="28544141"/>
            <a:ext cx="13168428" cy="9182926"/>
          </a:xfrm>
          <a:prstGeom prst="rect">
            <a:avLst/>
          </a:prstGeom>
          <a:solidFill>
            <a:schemeClr val="bg1"/>
          </a:solidFill>
          <a:ln w="76200">
            <a:solidFill>
              <a:schemeClr val="tx1"/>
            </a:solidFill>
            <a:miter lim="800000"/>
            <a:headEnd/>
            <a:tailEnd/>
          </a:ln>
          <a:effectLst/>
        </p:spPr>
        <p:txBody>
          <a:bodyPr lIns="201600" tIns="100799" rIns="201600" bIns="100799"/>
          <a:lstStyle/>
          <a:p>
            <a:pPr algn="just" defTabSz="2016252">
              <a:lnSpc>
                <a:spcPct val="110000"/>
              </a:lnSpc>
              <a:spcBef>
                <a:spcPct val="50000"/>
              </a:spcBef>
            </a:pPr>
            <a:r>
              <a:rPr lang="en-US" sz="3900" b="1" dirty="0">
                <a:latin typeface="Arial" charset="0"/>
              </a:rPr>
              <a:t>Literature </a:t>
            </a:r>
            <a:r>
              <a:rPr lang="en-US" sz="3900" b="1" dirty="0" smtClean="0">
                <a:latin typeface="Arial" charset="0"/>
              </a:rPr>
              <a:t>Cited</a:t>
            </a:r>
          </a:p>
          <a:p>
            <a:pPr algn="just" defTabSz="2016252">
              <a:lnSpc>
                <a:spcPct val="110000"/>
              </a:lnSpc>
              <a:spcBef>
                <a:spcPct val="50000"/>
              </a:spcBef>
            </a:pPr>
            <a:r>
              <a:rPr lang="en-US" sz="2700" dirty="0" err="1" smtClean="0">
                <a:latin typeface="Calibri" pitchFamily="34" charset="0"/>
              </a:rPr>
              <a:t>Kirifides</a:t>
            </a:r>
            <a:r>
              <a:rPr lang="en-US" sz="2700" dirty="0">
                <a:latin typeface="Calibri" pitchFamily="34" charset="0"/>
              </a:rPr>
              <a:t>, ML, MP </a:t>
            </a:r>
            <a:r>
              <a:rPr lang="en-US" sz="2700" dirty="0" err="1">
                <a:latin typeface="Calibri" pitchFamily="34" charset="0"/>
              </a:rPr>
              <a:t>Kurnellas</a:t>
            </a:r>
            <a:r>
              <a:rPr lang="en-US" sz="2700" dirty="0">
                <a:latin typeface="Calibri" pitchFamily="34" charset="0"/>
              </a:rPr>
              <a:t>, L Clark, and BP Bryant. 2004. Responses of chicken trigeminal ganglion neurons to methyl </a:t>
            </a:r>
            <a:r>
              <a:rPr lang="en-US" sz="2700" dirty="0" err="1">
                <a:latin typeface="Calibri" pitchFamily="34" charset="0"/>
              </a:rPr>
              <a:t>anthranilate</a:t>
            </a:r>
            <a:r>
              <a:rPr lang="en-US" sz="2700" dirty="0">
                <a:latin typeface="Calibri" pitchFamily="34" charset="0"/>
              </a:rPr>
              <a:t> and capsaicin. The Journal of Experimental Biology. 207: 715-722</a:t>
            </a:r>
            <a:r>
              <a:rPr lang="en-US" sz="2700" dirty="0" smtClean="0">
                <a:latin typeface="Calibri" pitchFamily="34" charset="0"/>
              </a:rPr>
              <a:t>.</a:t>
            </a:r>
          </a:p>
          <a:p>
            <a:pPr algn="just" defTabSz="2016252">
              <a:lnSpc>
                <a:spcPct val="110000"/>
              </a:lnSpc>
              <a:spcBef>
                <a:spcPct val="50000"/>
              </a:spcBef>
            </a:pPr>
            <a:endParaRPr lang="en-US" sz="2700" dirty="0" smtClean="0">
              <a:latin typeface="Calibri" pitchFamily="34" charset="0"/>
            </a:endParaRPr>
          </a:p>
          <a:p>
            <a:r>
              <a:rPr lang="en-US" sz="2700" dirty="0" smtClean="0">
                <a:latin typeface="Calibri" pitchFamily="34" charset="0"/>
              </a:rPr>
              <a:t>Mason</a:t>
            </a:r>
            <a:r>
              <a:rPr lang="en-US" sz="2700" dirty="0">
                <a:latin typeface="Calibri" pitchFamily="34" charset="0"/>
              </a:rPr>
              <a:t>, JR, WL Silver. 1983. </a:t>
            </a:r>
            <a:r>
              <a:rPr lang="en-US" sz="2700" dirty="0" err="1">
                <a:latin typeface="Calibri" pitchFamily="34" charset="0"/>
              </a:rPr>
              <a:t>Trigeminally</a:t>
            </a:r>
            <a:r>
              <a:rPr lang="en-US" sz="2700" dirty="0">
                <a:latin typeface="Calibri" pitchFamily="34" charset="0"/>
              </a:rPr>
              <a:t> mediated odor aversions in starlings. Brain Research. 269: 196-199.</a:t>
            </a:r>
          </a:p>
          <a:p>
            <a:endParaRPr lang="en-US" sz="2700" dirty="0" smtClean="0">
              <a:latin typeface="Calibri" pitchFamily="34" charset="0"/>
            </a:endParaRPr>
          </a:p>
          <a:p>
            <a:r>
              <a:rPr lang="en-US" sz="2700" dirty="0" smtClean="0">
                <a:latin typeface="Calibri" pitchFamily="34" charset="0"/>
              </a:rPr>
              <a:t>Norman DM, JR Mason, L Clark. 1992. Capsaicin effects on consumption of food by cedar waxwings and house finches. The Wilson Bulletin. 104: 549-551.</a:t>
            </a:r>
          </a:p>
          <a:p>
            <a:pPr defTabSz="2016252"/>
            <a:endParaRPr lang="en-US" sz="2700" b="1" dirty="0" smtClean="0">
              <a:latin typeface="Arial" charset="0"/>
            </a:endParaRPr>
          </a:p>
          <a:p>
            <a:pPr defTabSz="2016252"/>
            <a:r>
              <a:rPr lang="en-US" sz="2700" dirty="0" smtClean="0">
                <a:latin typeface="Calibri" pitchFamily="34" charset="0"/>
              </a:rPr>
              <a:t>Tewksbury JJ and GP </a:t>
            </a:r>
            <a:r>
              <a:rPr lang="en-US" sz="2700" dirty="0" err="1" smtClean="0">
                <a:latin typeface="Calibri" pitchFamily="34" charset="0"/>
              </a:rPr>
              <a:t>Nabhan</a:t>
            </a:r>
            <a:r>
              <a:rPr lang="en-US" sz="2700" dirty="0" smtClean="0">
                <a:latin typeface="Calibri" pitchFamily="34" charset="0"/>
              </a:rPr>
              <a:t>. 2001. Directed deterrence by capsaicin in chilies. Nature. 412: 403-404.</a:t>
            </a:r>
          </a:p>
          <a:p>
            <a:pPr defTabSz="2016252"/>
            <a:endParaRPr lang="en-US" sz="2000" b="1" dirty="0">
              <a:latin typeface="Arial" charset="0"/>
            </a:endParaRPr>
          </a:p>
          <a:p>
            <a:pPr defTabSz="2016252"/>
            <a:r>
              <a:rPr lang="en-US" sz="3900" b="1" dirty="0">
                <a:latin typeface="Arial" charset="0"/>
              </a:rPr>
              <a:t>Acknowledgement</a:t>
            </a:r>
            <a:r>
              <a:rPr lang="en-US" sz="3500" b="1" dirty="0">
                <a:latin typeface="Arial" charset="0"/>
              </a:rPr>
              <a:t> </a:t>
            </a:r>
            <a:endParaRPr lang="en-US" sz="3500" dirty="0">
              <a:latin typeface="Arial" charset="0"/>
            </a:endParaRPr>
          </a:p>
          <a:p>
            <a:r>
              <a:rPr lang="en-US" sz="2700" dirty="0" smtClean="0">
                <a:latin typeface="Calibri" pitchFamily="34" charset="0"/>
              </a:rPr>
              <a:t>We would like to thank the Wake Forest Undergraduate Research Fellowship for funding and M. Davis for technical support.</a:t>
            </a:r>
            <a:endParaRPr lang="en-US" sz="2700" dirty="0">
              <a:latin typeface="Calibri" pitchFamily="34" charset="0"/>
            </a:endParaRPr>
          </a:p>
        </p:txBody>
      </p:sp>
      <p:sp>
        <p:nvSpPr>
          <p:cNvPr id="5214" name="Text Box 1118"/>
          <p:cNvSpPr txBox="1">
            <a:spLocks noChangeArrowheads="1"/>
          </p:cNvSpPr>
          <p:nvPr/>
        </p:nvSpPr>
        <p:spPr bwMode="auto">
          <a:xfrm>
            <a:off x="37367838" y="5995807"/>
            <a:ext cx="13205862" cy="22073583"/>
          </a:xfrm>
          <a:prstGeom prst="rect">
            <a:avLst/>
          </a:prstGeom>
          <a:solidFill>
            <a:schemeClr val="bg1"/>
          </a:solidFill>
          <a:ln w="76200">
            <a:solidFill>
              <a:srgbClr val="000000"/>
            </a:solidFill>
            <a:miter lim="800000"/>
            <a:headEnd/>
            <a:tailEnd/>
          </a:ln>
          <a:effectLst/>
        </p:spPr>
        <p:txBody>
          <a:bodyPr lIns="201600" tIns="100799" rIns="201600" bIns="100799"/>
          <a:lstStyle/>
          <a:p>
            <a:pPr algn="just" defTabSz="2016252"/>
            <a:r>
              <a:rPr lang="en-US" sz="3900" b="1" dirty="0" smtClean="0">
                <a:latin typeface="Arial" charset="0"/>
              </a:rPr>
              <a:t>Conclusions</a:t>
            </a:r>
            <a:endParaRPr lang="en-US" sz="3900" dirty="0">
              <a:latin typeface="Calibri" pitchFamily="34" charset="0"/>
            </a:endParaRPr>
          </a:p>
          <a:p>
            <a:r>
              <a:rPr lang="en-US" sz="3800" dirty="0" smtClean="0">
                <a:latin typeface="Calibri" pitchFamily="34" charset="0"/>
              </a:rPr>
              <a:t>        Our data suggest that birds can detect CAP and possibly AITC.  The marginally significant results of head shaking events toward CAP and food rejection events toward AITC indicate that birds can differentiate these stimulants from un-enhanced food.  </a:t>
            </a:r>
          </a:p>
          <a:p>
            <a:r>
              <a:rPr lang="en-US" sz="3800" dirty="0" smtClean="0">
                <a:latin typeface="Calibri" pitchFamily="34" charset="0"/>
              </a:rPr>
              <a:t>        The nearly significant results for food rejection events toward AITC could indicate some slight aversion to AITC, although this conclusion is unlikely since consumption of AITC was not reduced relative to control.  No significant differences existed between AITC and control for bill wiping and head shaking events, supporting the view that birds tolerate some compounds that irritate mammals, consistent with the frequently expressed position that the avian trigeminal system differs from that of mammals.  The lack of significance in AITC bill wiping and head shaking results suggests that AITC is not aversive to birds.  Further testing, with AITC and other chemical compounds, stimulating different TRP channels, can determine the extent of avian chemical irritant tolerance. </a:t>
            </a:r>
          </a:p>
          <a:p>
            <a:r>
              <a:rPr lang="en-US" sz="3800" dirty="0" smtClean="0">
                <a:latin typeface="Calibri" pitchFamily="34" charset="0"/>
              </a:rPr>
              <a:t>        House sparrows consumed less CAP than control food, and shook their heads more (marginally significant) after eating CAP than after eating control food, as they did also after eating the positive control, MA.  These results show that birds can differentiate between these stimulants and un-enhanced food.  Insignificant results for the effect of PEA on bird behavior and food consumption indicate that </a:t>
            </a:r>
            <a:r>
              <a:rPr lang="en-US" sz="3800" dirty="0" err="1" smtClean="0">
                <a:latin typeface="Calibri" pitchFamily="34" charset="0"/>
              </a:rPr>
              <a:t>neophobia</a:t>
            </a:r>
            <a:r>
              <a:rPr lang="en-US" sz="3800" dirty="0" smtClean="0">
                <a:latin typeface="Calibri" pitchFamily="34" charset="0"/>
              </a:rPr>
              <a:t> was not the cause of observed aversive behaviors.  Since </a:t>
            </a:r>
            <a:r>
              <a:rPr lang="en-US" sz="3800" dirty="0" err="1" smtClean="0">
                <a:latin typeface="Calibri" pitchFamily="34" charset="0"/>
              </a:rPr>
              <a:t>neophobia</a:t>
            </a:r>
            <a:r>
              <a:rPr lang="en-US" sz="3800" dirty="0" smtClean="0">
                <a:latin typeface="Calibri" pitchFamily="34" charset="0"/>
              </a:rPr>
              <a:t> was not a factor in test birds’ behavioral responses, we assumed that any significant aversive behaviors observed were the result of actual aversion to noxious chemical stimuli. </a:t>
            </a:r>
          </a:p>
          <a:p>
            <a:r>
              <a:rPr lang="en-US" sz="3800" dirty="0" smtClean="0">
                <a:latin typeface="Calibri" pitchFamily="34" charset="0"/>
              </a:rPr>
              <a:t>        We conclude that CAP may be aversive to house sparrows, and that TRP-V1 tolerance of CAP may not be extended to all bird species.  This would suggest that CAP intolerance is a new trait, developed relatively recently in evolutionary history.  Continued study of different trigeminal stimulants in various bird species will further clarify the questions of avian trigeminal system tolerance to mammalian irritants and help to decipher the evolutionary links in the avian-mammal-pepper relationship.  </a:t>
            </a:r>
            <a:endParaRPr lang="en-US" sz="3800" dirty="0">
              <a:latin typeface="Calibri" pitchFamily="34" charset="0"/>
            </a:endParaRPr>
          </a:p>
        </p:txBody>
      </p:sp>
      <p:sp>
        <p:nvSpPr>
          <p:cNvPr id="5218" name="Rectangle 1122"/>
          <p:cNvSpPr>
            <a:spLocks noChangeArrowheads="1"/>
          </p:cNvSpPr>
          <p:nvPr/>
        </p:nvSpPr>
        <p:spPr bwMode="auto">
          <a:xfrm>
            <a:off x="576971" y="6050164"/>
            <a:ext cx="13078070" cy="17581177"/>
          </a:xfrm>
          <a:prstGeom prst="rect">
            <a:avLst/>
          </a:prstGeom>
          <a:solidFill>
            <a:schemeClr val="bg1"/>
          </a:solidFill>
          <a:ln w="76200">
            <a:solidFill>
              <a:srgbClr val="000000"/>
            </a:solidFill>
            <a:miter lim="800000"/>
            <a:headEnd/>
            <a:tailEnd/>
          </a:ln>
          <a:effectLst/>
        </p:spPr>
        <p:txBody>
          <a:bodyPr lIns="201600" tIns="100799" rIns="201600" bIns="100799"/>
          <a:lstStyle/>
          <a:p>
            <a:pPr algn="just" defTabSz="2016252"/>
            <a:r>
              <a:rPr lang="en-US" sz="3900" b="1" dirty="0">
                <a:latin typeface="Arial" charset="0"/>
              </a:rPr>
              <a:t>Introduction</a:t>
            </a:r>
          </a:p>
          <a:p>
            <a:r>
              <a:rPr lang="en-US" sz="3900" dirty="0" smtClean="0">
                <a:latin typeface="Calibri" pitchFamily="34" charset="0"/>
              </a:rPr>
              <a:t>        Capsaicin (CAP), a derivative of the </a:t>
            </a:r>
            <a:r>
              <a:rPr lang="en-US" sz="3900" i="1" dirty="0" smtClean="0">
                <a:latin typeface="Calibri" pitchFamily="34" charset="0"/>
              </a:rPr>
              <a:t>Capsicum </a:t>
            </a:r>
            <a:r>
              <a:rPr lang="en-US" sz="3900" dirty="0" smtClean="0">
                <a:latin typeface="Calibri" pitchFamily="34" charset="0"/>
              </a:rPr>
              <a:t>pepper, is an irritant that stimulates the Transient Receptor Potential V1 (TRP-V1) channel of the trigeminal system.  CAP is aversive to mammals, but available data suggest that CAP elicits no aversive behaviors in birds, even at concentrations higher than those avoided by mammals (Norman et al., 1992).  Evolutionarily, this is significant because the </a:t>
            </a:r>
            <a:r>
              <a:rPr lang="en-US" sz="3900" i="1" dirty="0" smtClean="0">
                <a:latin typeface="Calibri" pitchFamily="34" charset="0"/>
              </a:rPr>
              <a:t>Capsicum</a:t>
            </a:r>
            <a:r>
              <a:rPr lang="en-US" sz="3900" dirty="0" smtClean="0">
                <a:latin typeface="Calibri" pitchFamily="34" charset="0"/>
              </a:rPr>
              <a:t> pepper may have evolved to selectively discourage consumption by mammalian seed predators without discouraging consumption by seed-dispersing birds (Tewksbury and </a:t>
            </a:r>
            <a:r>
              <a:rPr lang="en-US" sz="3900" dirty="0" err="1" smtClean="0">
                <a:latin typeface="Calibri" pitchFamily="34" charset="0"/>
              </a:rPr>
              <a:t>Nabhan</a:t>
            </a:r>
            <a:r>
              <a:rPr lang="en-US" sz="3900" dirty="0" smtClean="0">
                <a:latin typeface="Calibri" pitchFamily="34" charset="0"/>
              </a:rPr>
              <a:t>, 2001). </a:t>
            </a:r>
          </a:p>
          <a:p>
            <a:r>
              <a:rPr lang="en-US" sz="3900" dirty="0">
                <a:latin typeface="Calibri" pitchFamily="34" charset="0"/>
              </a:rPr>
              <a:t> </a:t>
            </a:r>
            <a:r>
              <a:rPr lang="en-US" sz="3900" dirty="0" smtClean="0">
                <a:latin typeface="Calibri" pitchFamily="34" charset="0"/>
              </a:rPr>
              <a:t>       The objective of the present study was to explore the breadth of bird tolerance to chemical irritants in order to better understand how birds developed a tolerance of CAP.  To </a:t>
            </a:r>
            <a:r>
              <a:rPr lang="en-US" sz="3900" dirty="0">
                <a:latin typeface="Calibri" pitchFamily="34" charset="0"/>
              </a:rPr>
              <a:t>answer this question, </a:t>
            </a:r>
            <a:r>
              <a:rPr lang="en-US" sz="3900" dirty="0" smtClean="0">
                <a:latin typeface="Calibri" pitchFamily="34" charset="0"/>
              </a:rPr>
              <a:t>we used </a:t>
            </a:r>
            <a:r>
              <a:rPr lang="en-US" sz="3900" dirty="0" err="1" smtClean="0">
                <a:latin typeface="Calibri" pitchFamily="34" charset="0"/>
              </a:rPr>
              <a:t>allyl</a:t>
            </a:r>
            <a:r>
              <a:rPr lang="en-US" sz="3900" dirty="0" smtClean="0">
                <a:latin typeface="Calibri" pitchFamily="34" charset="0"/>
              </a:rPr>
              <a:t> </a:t>
            </a:r>
            <a:r>
              <a:rPr lang="en-US" sz="3900" dirty="0" err="1">
                <a:latin typeface="Calibri" pitchFamily="34" charset="0"/>
              </a:rPr>
              <a:t>isothiocyanate</a:t>
            </a:r>
            <a:r>
              <a:rPr lang="en-US" sz="3900" dirty="0">
                <a:latin typeface="Calibri" pitchFamily="34" charset="0"/>
              </a:rPr>
              <a:t> (AITC), a derivative of horseradish and </a:t>
            </a:r>
            <a:r>
              <a:rPr lang="en-US" sz="3900" dirty="0" smtClean="0">
                <a:latin typeface="Calibri" pitchFamily="34" charset="0"/>
              </a:rPr>
              <a:t>an irritant </a:t>
            </a:r>
            <a:r>
              <a:rPr lang="en-US" sz="3900" dirty="0">
                <a:latin typeface="Calibri" pitchFamily="34" charset="0"/>
              </a:rPr>
              <a:t>that stimulates TRP-A1 channels, </a:t>
            </a:r>
            <a:r>
              <a:rPr lang="en-US" sz="3900" dirty="0" smtClean="0">
                <a:latin typeface="Calibri" pitchFamily="34" charset="0"/>
              </a:rPr>
              <a:t>to </a:t>
            </a:r>
            <a:r>
              <a:rPr lang="en-US" sz="3900" dirty="0">
                <a:latin typeface="Calibri" pitchFamily="34" charset="0"/>
              </a:rPr>
              <a:t>determine if avian trigeminal tolerance is confined to TRP-V1, or if the tolerance is more broad, </a:t>
            </a:r>
            <a:r>
              <a:rPr lang="en-US" sz="3900" dirty="0" smtClean="0">
                <a:latin typeface="Calibri" pitchFamily="34" charset="0"/>
              </a:rPr>
              <a:t>including </a:t>
            </a:r>
            <a:r>
              <a:rPr lang="en-US" sz="3900" dirty="0">
                <a:latin typeface="Calibri" pitchFamily="34" charset="0"/>
              </a:rPr>
              <a:t>other channels.  Methyl </a:t>
            </a:r>
            <a:r>
              <a:rPr lang="en-US" sz="3900" dirty="0" err="1">
                <a:latin typeface="Calibri" pitchFamily="34" charset="0"/>
              </a:rPr>
              <a:t>anthranilate</a:t>
            </a:r>
            <a:r>
              <a:rPr lang="en-US" sz="3900" dirty="0">
                <a:latin typeface="Calibri" pitchFamily="34" charset="0"/>
              </a:rPr>
              <a:t> (MA), an avian irritant, was used as a positive control for aversive response behaviors (</a:t>
            </a:r>
            <a:r>
              <a:rPr lang="en-US" sz="3900" dirty="0" err="1">
                <a:latin typeface="Calibri" pitchFamily="34" charset="0"/>
              </a:rPr>
              <a:t>Kirifides</a:t>
            </a:r>
            <a:r>
              <a:rPr lang="en-US" sz="3900" dirty="0">
                <a:latin typeface="Calibri" pitchFamily="34" charset="0"/>
              </a:rPr>
              <a:t> et al., 2004).  </a:t>
            </a:r>
            <a:r>
              <a:rPr lang="en-US" sz="3900" dirty="0" err="1">
                <a:latin typeface="Calibri" pitchFamily="34" charset="0"/>
              </a:rPr>
              <a:t>Phenethyl</a:t>
            </a:r>
            <a:r>
              <a:rPr lang="en-US" sz="3900" dirty="0">
                <a:latin typeface="Calibri" pitchFamily="34" charset="0"/>
              </a:rPr>
              <a:t> alcohol (PEA), which </a:t>
            </a:r>
            <a:r>
              <a:rPr lang="en-US" sz="3900" dirty="0" smtClean="0">
                <a:latin typeface="Calibri" pitchFamily="34" charset="0"/>
              </a:rPr>
              <a:t>has no </a:t>
            </a:r>
            <a:r>
              <a:rPr lang="en-US" sz="3900" dirty="0">
                <a:latin typeface="Calibri" pitchFamily="34" charset="0"/>
              </a:rPr>
              <a:t>affect on </a:t>
            </a:r>
            <a:r>
              <a:rPr lang="en-US" sz="3900" dirty="0" smtClean="0">
                <a:latin typeface="Calibri" pitchFamily="34" charset="0"/>
              </a:rPr>
              <a:t>birds (Mason and Silver, 1983), </a:t>
            </a:r>
            <a:r>
              <a:rPr lang="en-US" sz="3900" dirty="0">
                <a:latin typeface="Calibri" pitchFamily="34" charset="0"/>
              </a:rPr>
              <a:t>served as a control for </a:t>
            </a:r>
            <a:r>
              <a:rPr lang="en-US" sz="3900" dirty="0" err="1">
                <a:latin typeface="Calibri" pitchFamily="34" charset="0"/>
              </a:rPr>
              <a:t>neophobia</a:t>
            </a:r>
            <a:r>
              <a:rPr lang="en-US" sz="3900" dirty="0">
                <a:latin typeface="Calibri" pitchFamily="34" charset="0"/>
              </a:rPr>
              <a:t> to ensure that any aversive response observed was an actual representation of aversion, rather than </a:t>
            </a:r>
            <a:r>
              <a:rPr lang="en-US" sz="3900" dirty="0" smtClean="0">
                <a:latin typeface="Calibri" pitchFamily="34" charset="0"/>
              </a:rPr>
              <a:t>distaste </a:t>
            </a:r>
            <a:r>
              <a:rPr lang="en-US" sz="3900" dirty="0">
                <a:latin typeface="Calibri" pitchFamily="34" charset="0"/>
              </a:rPr>
              <a:t>for </a:t>
            </a:r>
            <a:r>
              <a:rPr lang="en-US" sz="3900" dirty="0" smtClean="0">
                <a:latin typeface="Calibri" pitchFamily="34" charset="0"/>
              </a:rPr>
              <a:t>any chemically </a:t>
            </a:r>
            <a:r>
              <a:rPr lang="en-US" sz="3900" dirty="0">
                <a:latin typeface="Calibri" pitchFamily="34" charset="0"/>
              </a:rPr>
              <a:t>enhanced </a:t>
            </a:r>
            <a:r>
              <a:rPr lang="en-US" sz="3900" dirty="0" smtClean="0">
                <a:latin typeface="Calibri" pitchFamily="34" charset="0"/>
              </a:rPr>
              <a:t>food.  </a:t>
            </a:r>
            <a:r>
              <a:rPr lang="en-US" sz="3900" dirty="0">
                <a:latin typeface="Calibri" pitchFamily="34" charset="0"/>
              </a:rPr>
              <a:t>These compounds were used in an ongoing </a:t>
            </a:r>
            <a:r>
              <a:rPr lang="en-US" sz="3900" dirty="0" smtClean="0">
                <a:latin typeface="Calibri" pitchFamily="34" charset="0"/>
              </a:rPr>
              <a:t>study in house sparrows (</a:t>
            </a:r>
            <a:r>
              <a:rPr lang="en-US" sz="3900" i="1" dirty="0" smtClean="0">
                <a:latin typeface="Calibri" pitchFamily="34" charset="0"/>
              </a:rPr>
              <a:t>Passer </a:t>
            </a:r>
            <a:r>
              <a:rPr lang="en-US" sz="3900" i="1" dirty="0" err="1" smtClean="0">
                <a:latin typeface="Calibri" pitchFamily="34" charset="0"/>
              </a:rPr>
              <a:t>domesticus</a:t>
            </a:r>
            <a:r>
              <a:rPr lang="en-US" sz="3900" dirty="0" smtClean="0">
                <a:latin typeface="Calibri" pitchFamily="34" charset="0"/>
              </a:rPr>
              <a:t>) to</a:t>
            </a:r>
            <a:r>
              <a:rPr lang="en-US" sz="3900" i="1" dirty="0" smtClean="0">
                <a:latin typeface="Calibri" pitchFamily="34" charset="0"/>
              </a:rPr>
              <a:t> </a:t>
            </a:r>
            <a:r>
              <a:rPr lang="en-US" sz="3900" dirty="0">
                <a:latin typeface="Calibri" pitchFamily="34" charset="0"/>
              </a:rPr>
              <a:t>assess the general sensitivity of the bird trigeminal system to noxious chemical stimuli.</a:t>
            </a:r>
          </a:p>
        </p:txBody>
      </p:sp>
      <p:pic>
        <p:nvPicPr>
          <p:cNvPr id="5461" name="Picture 1365"/>
          <p:cNvPicPr>
            <a:picLocks noChangeAspect="1" noChangeArrowheads="1"/>
          </p:cNvPicPr>
          <p:nvPr/>
        </p:nvPicPr>
        <p:blipFill>
          <a:blip r:embed="rId4" cstate="print"/>
          <a:srcRect/>
          <a:stretch>
            <a:fillRect/>
          </a:stretch>
        </p:blipFill>
        <p:spPr bwMode="auto">
          <a:xfrm>
            <a:off x="671070" y="1194251"/>
            <a:ext cx="9158730" cy="4183855"/>
          </a:xfrm>
          <a:prstGeom prst="rect">
            <a:avLst/>
          </a:prstGeom>
          <a:solidFill>
            <a:schemeClr val="bg1"/>
          </a:solidFill>
          <a:ln w="9525">
            <a:solidFill>
              <a:schemeClr val="tx1"/>
            </a:solidFill>
            <a:miter lim="800000"/>
            <a:headEnd/>
            <a:tailEnd/>
          </a:ln>
          <a:effectLst/>
        </p:spPr>
      </p:pic>
      <p:sp>
        <p:nvSpPr>
          <p:cNvPr id="5757" name="Line 1661"/>
          <p:cNvSpPr>
            <a:spLocks noChangeShapeType="1"/>
          </p:cNvSpPr>
          <p:nvPr/>
        </p:nvSpPr>
        <p:spPr bwMode="auto">
          <a:xfrm>
            <a:off x="17996325" y="19082385"/>
            <a:ext cx="1819487" cy="0"/>
          </a:xfrm>
          <a:prstGeom prst="line">
            <a:avLst/>
          </a:prstGeom>
          <a:noFill/>
          <a:ln w="9525">
            <a:solidFill>
              <a:srgbClr val="9E7E37"/>
            </a:solidFill>
            <a:round/>
            <a:headEnd/>
            <a:tailEnd/>
          </a:ln>
          <a:effectLst/>
        </p:spPr>
        <p:txBody>
          <a:bodyPr lIns="179222" tIns="89611" rIns="179222" bIns="89611"/>
          <a:lstStyle/>
          <a:p>
            <a:endParaRPr lang="en-US"/>
          </a:p>
        </p:txBody>
      </p:sp>
      <p:sp>
        <p:nvSpPr>
          <p:cNvPr id="5758" name="Line 1662"/>
          <p:cNvSpPr>
            <a:spLocks noChangeShapeType="1"/>
          </p:cNvSpPr>
          <p:nvPr/>
        </p:nvSpPr>
        <p:spPr bwMode="auto">
          <a:xfrm>
            <a:off x="18017067" y="23482935"/>
            <a:ext cx="1816524" cy="0"/>
          </a:xfrm>
          <a:prstGeom prst="line">
            <a:avLst/>
          </a:prstGeom>
          <a:noFill/>
          <a:ln w="9525">
            <a:solidFill>
              <a:srgbClr val="9E7E37"/>
            </a:solidFill>
            <a:round/>
            <a:headEnd/>
            <a:tailEnd/>
          </a:ln>
          <a:effectLst/>
        </p:spPr>
        <p:txBody>
          <a:bodyPr lIns="179222" tIns="89611" rIns="179222" bIns="89611"/>
          <a:lstStyle/>
          <a:p>
            <a:endParaRPr lang="en-US"/>
          </a:p>
        </p:txBody>
      </p:sp>
      <p:sp>
        <p:nvSpPr>
          <p:cNvPr id="5759" name="Line 1663"/>
          <p:cNvSpPr>
            <a:spLocks noChangeShapeType="1"/>
          </p:cNvSpPr>
          <p:nvPr/>
        </p:nvSpPr>
        <p:spPr bwMode="auto">
          <a:xfrm>
            <a:off x="17996325" y="26966705"/>
            <a:ext cx="1819487" cy="0"/>
          </a:xfrm>
          <a:prstGeom prst="line">
            <a:avLst/>
          </a:prstGeom>
          <a:noFill/>
          <a:ln w="9525">
            <a:solidFill>
              <a:srgbClr val="9E7E37"/>
            </a:solidFill>
            <a:round/>
            <a:headEnd/>
            <a:tailEnd/>
          </a:ln>
          <a:effectLst/>
        </p:spPr>
        <p:txBody>
          <a:bodyPr lIns="179222" tIns="89611" rIns="179222" bIns="89611"/>
          <a:lstStyle/>
          <a:p>
            <a:endParaRPr lang="en-US"/>
          </a:p>
        </p:txBody>
      </p:sp>
      <p:sp>
        <p:nvSpPr>
          <p:cNvPr id="5760" name="Line 1664"/>
          <p:cNvSpPr>
            <a:spLocks noChangeShapeType="1"/>
          </p:cNvSpPr>
          <p:nvPr/>
        </p:nvSpPr>
        <p:spPr bwMode="auto">
          <a:xfrm>
            <a:off x="17978545" y="31590615"/>
            <a:ext cx="1816522" cy="0"/>
          </a:xfrm>
          <a:prstGeom prst="line">
            <a:avLst/>
          </a:prstGeom>
          <a:noFill/>
          <a:ln w="9525">
            <a:solidFill>
              <a:srgbClr val="9E7E37"/>
            </a:solidFill>
            <a:round/>
            <a:headEnd/>
            <a:tailEnd/>
          </a:ln>
          <a:effectLst/>
        </p:spPr>
        <p:txBody>
          <a:bodyPr lIns="179222" tIns="89611" rIns="179222" bIns="89611"/>
          <a:lstStyle/>
          <a:p>
            <a:endParaRPr lang="en-US"/>
          </a:p>
        </p:txBody>
      </p:sp>
      <p:sp>
        <p:nvSpPr>
          <p:cNvPr id="5785" name="Line 1689"/>
          <p:cNvSpPr>
            <a:spLocks noChangeShapeType="1"/>
          </p:cNvSpPr>
          <p:nvPr/>
        </p:nvSpPr>
        <p:spPr bwMode="auto">
          <a:xfrm>
            <a:off x="18025958" y="13261658"/>
            <a:ext cx="1819487" cy="0"/>
          </a:xfrm>
          <a:prstGeom prst="line">
            <a:avLst/>
          </a:prstGeom>
          <a:noFill/>
          <a:ln w="9525">
            <a:solidFill>
              <a:srgbClr val="9E7E37"/>
            </a:solidFill>
            <a:round/>
            <a:headEnd/>
            <a:tailEnd/>
          </a:ln>
          <a:effectLst/>
        </p:spPr>
        <p:txBody>
          <a:bodyPr lIns="179222" tIns="89611" rIns="179222" bIns="89611"/>
          <a:lstStyle/>
          <a:p>
            <a:endParaRPr lang="en-US"/>
          </a:p>
        </p:txBody>
      </p:sp>
      <p:sp>
        <p:nvSpPr>
          <p:cNvPr id="5506" name="Text Box 1410"/>
          <p:cNvSpPr txBox="1">
            <a:spLocks noChangeArrowheads="1"/>
          </p:cNvSpPr>
          <p:nvPr/>
        </p:nvSpPr>
        <p:spPr bwMode="auto">
          <a:xfrm>
            <a:off x="21021887" y="15738635"/>
            <a:ext cx="2160271" cy="1258190"/>
          </a:xfrm>
          <a:prstGeom prst="rect">
            <a:avLst/>
          </a:prstGeom>
          <a:noFill/>
          <a:ln w="9525">
            <a:noFill/>
            <a:miter lim="800000"/>
            <a:headEnd/>
            <a:tailEnd/>
          </a:ln>
          <a:effectLst/>
        </p:spPr>
        <p:txBody>
          <a:bodyPr lIns="179222" tIns="89611" rIns="179222" bIns="89611">
            <a:spAutoFit/>
          </a:bodyPr>
          <a:lstStyle/>
          <a:p>
            <a:pPr algn="ctr" defTabSz="2016252"/>
            <a:r>
              <a:rPr lang="en-US" sz="3500" b="1" dirty="0">
                <a:latin typeface="Arial" charset="0"/>
              </a:rPr>
              <a:t>Starved flies</a:t>
            </a:r>
          </a:p>
        </p:txBody>
      </p:sp>
      <p:graphicFrame>
        <p:nvGraphicFramePr>
          <p:cNvPr id="5816" name="Object 1720"/>
          <p:cNvGraphicFramePr>
            <a:graphicFrameLocks noChangeAspect="1"/>
          </p:cNvGraphicFramePr>
          <p:nvPr/>
        </p:nvGraphicFramePr>
        <p:xfrm>
          <a:off x="14173201" y="6761639"/>
          <a:ext cx="10881362" cy="9005984"/>
        </p:xfrm>
        <a:graphic>
          <a:graphicData uri="http://schemas.openxmlformats.org/presentationml/2006/ole">
            <p:oleObj spid="_x0000_s5816" name="SPW 11.0 Graph" r:id="rId5" imgW="5857560" imgH="4399560" progId="SigmaPlotGraphicObject.10">
              <p:embed/>
            </p:oleObj>
          </a:graphicData>
        </a:graphic>
      </p:graphicFrame>
      <p:graphicFrame>
        <p:nvGraphicFramePr>
          <p:cNvPr id="5817" name="Object 1721"/>
          <p:cNvGraphicFramePr>
            <a:graphicFrameLocks noChangeAspect="1"/>
          </p:cNvGraphicFramePr>
          <p:nvPr/>
        </p:nvGraphicFramePr>
        <p:xfrm>
          <a:off x="25761696" y="6693407"/>
          <a:ext cx="11003281" cy="9179617"/>
        </p:xfrm>
        <a:graphic>
          <a:graphicData uri="http://schemas.openxmlformats.org/presentationml/2006/ole">
            <p:oleObj spid="_x0000_s5817" name="SPW 11.0 Graph" r:id="rId6" imgW="5758560" imgH="4399560" progId="SigmaPlotGraphicObject.10">
              <p:embed/>
            </p:oleObj>
          </a:graphicData>
        </a:graphic>
      </p:graphicFrame>
      <p:graphicFrame>
        <p:nvGraphicFramePr>
          <p:cNvPr id="5818" name="Object 1722"/>
          <p:cNvGraphicFramePr>
            <a:graphicFrameLocks noChangeAspect="1"/>
          </p:cNvGraphicFramePr>
          <p:nvPr/>
        </p:nvGraphicFramePr>
        <p:xfrm>
          <a:off x="25817416" y="21691854"/>
          <a:ext cx="10984137" cy="8949690"/>
        </p:xfrm>
        <a:graphic>
          <a:graphicData uri="http://schemas.openxmlformats.org/presentationml/2006/ole">
            <p:oleObj spid="_x0000_s5818" name="SPW 11.0 Graph" r:id="rId7" imgW="5758560" imgH="4399560" progId="SigmaPlotGraphicObject.10">
              <p:embed/>
            </p:oleObj>
          </a:graphicData>
        </a:graphic>
      </p:graphicFrame>
      <p:graphicFrame>
        <p:nvGraphicFramePr>
          <p:cNvPr id="5819" name="Object 1723"/>
          <p:cNvGraphicFramePr>
            <a:graphicFrameLocks noChangeAspect="1"/>
          </p:cNvGraphicFramePr>
          <p:nvPr/>
        </p:nvGraphicFramePr>
        <p:xfrm>
          <a:off x="14235124" y="21744387"/>
          <a:ext cx="10690458" cy="8937583"/>
        </p:xfrm>
        <a:graphic>
          <a:graphicData uri="http://schemas.openxmlformats.org/presentationml/2006/ole">
            <p:oleObj spid="_x0000_s5819" name="SPW 11.0 Graph" r:id="rId8" imgW="5758560" imgH="4399560" progId="SigmaPlotGraphicObject.10">
              <p:embed/>
            </p:oleObj>
          </a:graphicData>
        </a:graphic>
      </p:graphicFrame>
      <p:sp>
        <p:nvSpPr>
          <p:cNvPr id="251" name="TextBox 250"/>
          <p:cNvSpPr txBox="1"/>
          <p:nvPr/>
        </p:nvSpPr>
        <p:spPr>
          <a:xfrm>
            <a:off x="14170657" y="15702464"/>
            <a:ext cx="10856195" cy="5567062"/>
          </a:xfrm>
          <a:prstGeom prst="rect">
            <a:avLst/>
          </a:prstGeom>
          <a:solidFill>
            <a:schemeClr val="bg1"/>
          </a:solidFill>
        </p:spPr>
        <p:txBody>
          <a:bodyPr wrap="square" lIns="179222" tIns="89611" rIns="179222" bIns="89611" rtlCol="0">
            <a:spAutoFit/>
          </a:bodyPr>
          <a:lstStyle/>
          <a:p>
            <a:r>
              <a:rPr lang="en-US" sz="3500" b="1" dirty="0" smtClean="0">
                <a:latin typeface="Calibri" pitchFamily="34" charset="0"/>
              </a:rPr>
              <a:t>Figure 1</a:t>
            </a:r>
            <a:r>
              <a:rPr lang="en-US" sz="3500" dirty="0" smtClean="0">
                <a:latin typeface="Calibri" pitchFamily="34" charset="0"/>
              </a:rPr>
              <a:t>:  Mean food consumption (grams) of eight birds for test groups, CAP vs. control, AITC vs. control, and seven birds for MA vs. control, and PEA vs. control.  No significant difference existed in the amount of AITC and PEA eaten versus control (AITC:  one-tailed p=0.153, PEA: one-tailed p=0.093).  Significant differences were detected in the amount of CAP and MA eaten versus control (CAP: one-tailed p=0.045, MA: one- tailed p=0.047).  Error bars in all figures indicate 95% confidence intervals.</a:t>
            </a:r>
            <a:endParaRPr lang="en-US" sz="3500" dirty="0">
              <a:latin typeface="Calibri" pitchFamily="34" charset="0"/>
            </a:endParaRPr>
          </a:p>
        </p:txBody>
      </p:sp>
      <p:sp>
        <p:nvSpPr>
          <p:cNvPr id="252" name="TextBox 251"/>
          <p:cNvSpPr txBox="1"/>
          <p:nvPr/>
        </p:nvSpPr>
        <p:spPr>
          <a:xfrm>
            <a:off x="25758371" y="15814225"/>
            <a:ext cx="10985959" cy="2335408"/>
          </a:xfrm>
          <a:prstGeom prst="rect">
            <a:avLst/>
          </a:prstGeom>
          <a:solidFill>
            <a:schemeClr val="bg1"/>
          </a:solidFill>
        </p:spPr>
        <p:txBody>
          <a:bodyPr wrap="square" lIns="179222" tIns="89611" rIns="179222" bIns="89611" rtlCol="0">
            <a:spAutoFit/>
          </a:bodyPr>
          <a:lstStyle/>
          <a:p>
            <a:r>
              <a:rPr lang="en-US" sz="3500" b="1" dirty="0" smtClean="0">
                <a:latin typeface="Calibri" pitchFamily="34" charset="0"/>
              </a:rPr>
              <a:t>Figure 2</a:t>
            </a:r>
            <a:r>
              <a:rPr lang="en-US" sz="3500" dirty="0" smtClean="0">
                <a:latin typeface="Calibri" pitchFamily="34" charset="0"/>
              </a:rPr>
              <a:t>:  Mean head shakes per minute for CAP vs. control (one-tailed p=0.063), AITC vs. control (one-tailed p=0.344), MA vs. control (one-tailed p=0.031), and PEA vs. control (one-tailed p=0.191).</a:t>
            </a:r>
            <a:endParaRPr lang="en-US" sz="3500" dirty="0">
              <a:latin typeface="Calibri" pitchFamily="34" charset="0"/>
            </a:endParaRPr>
          </a:p>
        </p:txBody>
      </p:sp>
      <p:sp>
        <p:nvSpPr>
          <p:cNvPr id="253" name="TextBox 252"/>
          <p:cNvSpPr txBox="1"/>
          <p:nvPr/>
        </p:nvSpPr>
        <p:spPr>
          <a:xfrm>
            <a:off x="14241779" y="30587226"/>
            <a:ext cx="10652068" cy="2335408"/>
          </a:xfrm>
          <a:prstGeom prst="rect">
            <a:avLst/>
          </a:prstGeom>
          <a:solidFill>
            <a:schemeClr val="bg1"/>
          </a:solidFill>
        </p:spPr>
        <p:txBody>
          <a:bodyPr wrap="square" lIns="179222" tIns="89611" rIns="179222" bIns="89611" rtlCol="0">
            <a:spAutoFit/>
          </a:bodyPr>
          <a:lstStyle/>
          <a:p>
            <a:r>
              <a:rPr lang="en-US" sz="3500" b="1" dirty="0" smtClean="0">
                <a:latin typeface="Calibri" pitchFamily="34" charset="0"/>
              </a:rPr>
              <a:t>Figure 3</a:t>
            </a:r>
            <a:r>
              <a:rPr lang="en-US" sz="3500" dirty="0" smtClean="0">
                <a:latin typeface="Calibri" pitchFamily="34" charset="0"/>
              </a:rPr>
              <a:t>:  Mean bill wipes per min. for CAP vs. control (one-tailed p=0.500), AITC vs. control (one-tailed p=0.125), MA vs. control (one-tailed p=0.250), and PEA vs. control (one-tailed p=0.500).</a:t>
            </a:r>
            <a:endParaRPr lang="en-US" sz="3500" dirty="0">
              <a:latin typeface="Calibri" pitchFamily="34" charset="0"/>
            </a:endParaRPr>
          </a:p>
        </p:txBody>
      </p:sp>
      <p:sp>
        <p:nvSpPr>
          <p:cNvPr id="254" name="TextBox 253"/>
          <p:cNvSpPr txBox="1"/>
          <p:nvPr/>
        </p:nvSpPr>
        <p:spPr>
          <a:xfrm>
            <a:off x="25816561" y="30537981"/>
            <a:ext cx="10962639" cy="2335408"/>
          </a:xfrm>
          <a:prstGeom prst="rect">
            <a:avLst/>
          </a:prstGeom>
          <a:solidFill>
            <a:schemeClr val="bg1"/>
          </a:solidFill>
        </p:spPr>
        <p:txBody>
          <a:bodyPr wrap="square" lIns="179222" tIns="89611" rIns="179222" bIns="89611" rtlCol="0">
            <a:spAutoFit/>
          </a:bodyPr>
          <a:lstStyle/>
          <a:p>
            <a:r>
              <a:rPr lang="en-US" sz="3500" b="1" dirty="0" smtClean="0">
                <a:latin typeface="Calibri" pitchFamily="34" charset="0"/>
              </a:rPr>
              <a:t>Figure 4</a:t>
            </a:r>
            <a:r>
              <a:rPr lang="en-US" sz="3500" dirty="0" smtClean="0">
                <a:latin typeface="Calibri" pitchFamily="34" charset="0"/>
              </a:rPr>
              <a:t>:  Frequency that a subject rejected food for AITC vs. control (one-tailed p=0.059), MA vs. control (one-tailed p=0.008), and PEA vs. control (one-tailed p=0.500).  In CAP trials, no food was rejected.</a:t>
            </a:r>
            <a:endParaRPr lang="en-US" sz="3500" dirty="0">
              <a:latin typeface="Calibri" pitchFamily="34" charset="0"/>
            </a:endParaRPr>
          </a:p>
        </p:txBody>
      </p:sp>
      <p:pic>
        <p:nvPicPr>
          <p:cNvPr id="5822" name="Picture 1726"/>
          <p:cNvPicPr>
            <a:picLocks noChangeAspect="1" noChangeArrowheads="1"/>
          </p:cNvPicPr>
          <p:nvPr/>
        </p:nvPicPr>
        <p:blipFill>
          <a:blip r:embed="rId9" cstate="print"/>
          <a:srcRect/>
          <a:stretch>
            <a:fillRect/>
          </a:stretch>
        </p:blipFill>
        <p:spPr bwMode="auto">
          <a:xfrm>
            <a:off x="42846171" y="739481"/>
            <a:ext cx="7458019" cy="4781209"/>
          </a:xfrm>
          <a:prstGeom prst="rect">
            <a:avLst/>
          </a:prstGeom>
          <a:noFill/>
          <a:ln w="9525">
            <a:noFill/>
            <a:miter lim="800000"/>
            <a:headEnd/>
            <a:tailEnd/>
          </a:ln>
          <a:scene3d>
            <a:camera prst="orthographicFront">
              <a:rot lat="0" lon="10800000" rev="0"/>
            </a:camera>
            <a:lightRig rig="threePt" dir="t"/>
          </a:scene3d>
        </p:spPr>
      </p:pic>
      <p:pic>
        <p:nvPicPr>
          <p:cNvPr id="5832" name="Picture 1736"/>
          <p:cNvPicPr>
            <a:picLocks noChangeAspect="1" noChangeArrowheads="1"/>
          </p:cNvPicPr>
          <p:nvPr/>
        </p:nvPicPr>
        <p:blipFill>
          <a:blip r:embed="rId10" cstate="print"/>
          <a:srcRect/>
          <a:stretch>
            <a:fillRect/>
          </a:stretch>
        </p:blipFill>
        <p:spPr bwMode="auto">
          <a:xfrm>
            <a:off x="16568713" y="34481028"/>
            <a:ext cx="6479542" cy="2784176"/>
          </a:xfrm>
          <a:prstGeom prst="rect">
            <a:avLst/>
          </a:prstGeom>
          <a:noFill/>
          <a:ln w="9525">
            <a:noFill/>
            <a:miter lim="800000"/>
            <a:headEnd/>
            <a:tailEnd/>
          </a:ln>
        </p:spPr>
      </p:pic>
      <p:pic>
        <p:nvPicPr>
          <p:cNvPr id="5833" name="Picture 1737"/>
          <p:cNvPicPr>
            <a:picLocks noChangeAspect="1" noChangeArrowheads="1"/>
          </p:cNvPicPr>
          <p:nvPr/>
        </p:nvPicPr>
        <p:blipFill>
          <a:blip r:embed="rId11" cstate="print"/>
          <a:srcRect/>
          <a:stretch>
            <a:fillRect/>
          </a:stretch>
        </p:blipFill>
        <p:spPr bwMode="auto">
          <a:xfrm>
            <a:off x="25603203" y="34344654"/>
            <a:ext cx="9688323" cy="2904871"/>
          </a:xfrm>
          <a:prstGeom prst="rect">
            <a:avLst/>
          </a:prstGeom>
          <a:noFill/>
          <a:ln w="9525">
            <a:noFill/>
            <a:miter lim="800000"/>
            <a:headEnd/>
            <a:tailEnd/>
          </a:ln>
        </p:spPr>
      </p:pic>
      <p:sp>
        <p:nvSpPr>
          <p:cNvPr id="275" name="TextBox 274"/>
          <p:cNvSpPr txBox="1"/>
          <p:nvPr/>
        </p:nvSpPr>
        <p:spPr>
          <a:xfrm>
            <a:off x="17023884" y="36282430"/>
            <a:ext cx="2515402" cy="904247"/>
          </a:xfrm>
          <a:prstGeom prst="rect">
            <a:avLst/>
          </a:prstGeom>
          <a:noFill/>
        </p:spPr>
        <p:txBody>
          <a:bodyPr wrap="square" lIns="179222" tIns="89611" rIns="179222" bIns="89611" rtlCol="0">
            <a:spAutoFit/>
          </a:bodyPr>
          <a:lstStyle/>
          <a:p>
            <a:r>
              <a:rPr lang="en-US" sz="4700" dirty="0" smtClean="0">
                <a:latin typeface="Calibri" pitchFamily="34" charset="0"/>
              </a:rPr>
              <a:t>AITC</a:t>
            </a:r>
            <a:endParaRPr lang="en-US" sz="4700" dirty="0">
              <a:latin typeface="Calibri" pitchFamily="34" charset="0"/>
            </a:endParaRPr>
          </a:p>
        </p:txBody>
      </p:sp>
      <p:sp>
        <p:nvSpPr>
          <p:cNvPr id="276" name="TextBox 275"/>
          <p:cNvSpPr txBox="1"/>
          <p:nvPr/>
        </p:nvSpPr>
        <p:spPr>
          <a:xfrm>
            <a:off x="26456640" y="36282430"/>
            <a:ext cx="2650155" cy="904247"/>
          </a:xfrm>
          <a:prstGeom prst="rect">
            <a:avLst/>
          </a:prstGeom>
          <a:noFill/>
        </p:spPr>
        <p:txBody>
          <a:bodyPr wrap="square" lIns="179222" tIns="89611" rIns="179222" bIns="89611" rtlCol="0">
            <a:spAutoFit/>
          </a:bodyPr>
          <a:lstStyle/>
          <a:p>
            <a:r>
              <a:rPr lang="en-US" sz="4700" dirty="0" smtClean="0">
                <a:latin typeface="Calibri" pitchFamily="34" charset="0"/>
              </a:rPr>
              <a:t>CAP</a:t>
            </a:r>
            <a:endParaRPr lang="en-US" sz="4700" dirty="0">
              <a:latin typeface="Calibri"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87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87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11603</TotalTime>
  <Words>1274</Words>
  <Application>Microsoft Office PowerPoint</Application>
  <PresentationFormat>Custom</PresentationFormat>
  <Paragraphs>31</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Times New Roman</vt:lpstr>
      <vt:lpstr>Calibri</vt:lpstr>
      <vt:lpstr>Blank Presentation</vt:lpstr>
      <vt:lpstr>SPW 11.0 Graph</vt:lpstr>
      <vt:lpstr>Slide 1</vt:lpstr>
    </vt:vector>
  </TitlesOfParts>
  <Company>Wake Forest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Hessamedin Alimohammadi</dc:creator>
  <cp:lastModifiedBy>wfut4002009</cp:lastModifiedBy>
  <cp:revision>290</cp:revision>
  <cp:lastPrinted>2000-04-24T20:31:18Z</cp:lastPrinted>
  <dcterms:created xsi:type="dcterms:W3CDTF">2000-04-21T17:49:15Z</dcterms:created>
  <dcterms:modified xsi:type="dcterms:W3CDTF">2011-04-11T22:02:30Z</dcterms:modified>
</cp:coreProperties>
</file>